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5"/>
  </p:notesMasterIdLst>
  <p:sldIdLst>
    <p:sldId id="256" r:id="rId2"/>
    <p:sldId id="258" r:id="rId3"/>
    <p:sldId id="257" r:id="rId4"/>
  </p:sldIdLst>
  <p:sldSz cx="9144000" cy="6858000" type="letter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4459"/>
    <a:srgbClr val="15708C"/>
    <a:srgbClr val="31778C"/>
    <a:srgbClr val="265D76"/>
    <a:srgbClr val="00487F"/>
    <a:srgbClr val="D1510D"/>
    <a:srgbClr val="BFBFBF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1" d="100"/>
          <a:sy n="151" d="100"/>
        </p:scale>
        <p:origin x="-65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-112" charset="0"/>
              </a:defRPr>
            </a:lvl1pPr>
          </a:lstStyle>
          <a:p>
            <a:pPr>
              <a:defRPr/>
            </a:pPr>
            <a:fld id="{E829D0E6-263D-C14A-8F15-7AA06F9446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9494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6" charset="-128"/>
        <a:cs typeface="ＭＳ Ｐゴシック" pitchFamily="-106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16731B-5D53-1243-BDFA-BEA52D7C5709}" type="slidenum">
              <a:rPr lang="en-US">
                <a:latin typeface="Arial" charset="0"/>
              </a:rPr>
              <a:pPr/>
              <a:t>1</a:t>
            </a:fld>
            <a:endParaRPr lang="en-US">
              <a:latin typeface="Arial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32C473-4BA6-BD4D-8DB8-2E6ABE254259}" type="slidenum">
              <a:rPr lang="en-US">
                <a:latin typeface="Arial" charset="0"/>
              </a:rPr>
              <a:pPr/>
              <a:t>2</a:t>
            </a:fld>
            <a:endParaRPr lang="en-US">
              <a:latin typeface="Arial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6E16375-ED26-FC4C-B503-640B8D522B4C}" type="slidenum">
              <a:rPr lang="en-US">
                <a:latin typeface="Arial" charset="0"/>
              </a:rPr>
              <a:pPr/>
              <a:t>3</a:t>
            </a:fld>
            <a:endParaRPr lang="en-US">
              <a:latin typeface="Arial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>
              <a:ea typeface="ＭＳ Ｐゴシック" charset="-128"/>
              <a:cs typeface="ＭＳ Ｐゴシック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685800"/>
            <a:ext cx="2209800" cy="4114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" y="685800"/>
            <a:ext cx="6477000" cy="4114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" y="1905000"/>
            <a:ext cx="43434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05000"/>
            <a:ext cx="4343400" cy="2895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6082547"/>
            <a:ext cx="9144000" cy="712706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</a:schemeClr>
              </a:gs>
              <a:gs pos="50000">
                <a:schemeClr val="bg2">
                  <a:lumMod val="75000"/>
                </a:schemeClr>
              </a:gs>
              <a:gs pos="100000">
                <a:schemeClr val="tx1">
                  <a:lumMod val="95000"/>
                  <a:lumOff val="5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rgbClr val="302825"/>
              </a:solidFill>
            </a:endParaRPr>
          </a:p>
        </p:txBody>
      </p:sp>
      <p:sp>
        <p:nvSpPr>
          <p:cNvPr id="1026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685800"/>
            <a:ext cx="8839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" y="1905000"/>
            <a:ext cx="8839200" cy="289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1"/>
            <a:r>
              <a:rPr lang="en-US"/>
              <a:t>Third level</a:t>
            </a:r>
          </a:p>
          <a:p>
            <a:pPr lvl="2"/>
            <a:r>
              <a:rPr lang="en-US"/>
              <a:t>Fourth level</a:t>
            </a:r>
          </a:p>
          <a:p>
            <a:pPr lvl="3"/>
            <a:r>
              <a:rPr lang="en-US"/>
              <a:t>Fifth level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0"/>
            <a:ext cx="9144000" cy="134527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rgbClr val="302825"/>
              </a:solidFill>
            </a:endParaRPr>
          </a:p>
        </p:txBody>
      </p:sp>
      <p:sp>
        <p:nvSpPr>
          <p:cNvPr id="7" name="Rectangle 6"/>
          <p:cNvSpPr/>
          <p:nvPr userDrawn="1"/>
        </p:nvSpPr>
        <p:spPr>
          <a:xfrm>
            <a:off x="0" y="125495"/>
            <a:ext cx="9144000" cy="9144"/>
          </a:xfrm>
          <a:prstGeom prst="rect">
            <a:avLst/>
          </a:prstGeom>
          <a:solidFill>
            <a:schemeClr val="tx2">
              <a:lumMod val="95000"/>
              <a:lumOff val="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" y="6218649"/>
            <a:ext cx="8961120" cy="510286"/>
          </a:xfrm>
          <a:prstGeom prst="rect">
            <a:avLst/>
          </a:prstGeom>
        </p:spPr>
      </p:pic>
      <p:sp>
        <p:nvSpPr>
          <p:cNvPr id="9" name="Rectangle 8"/>
          <p:cNvSpPr/>
          <p:nvPr userDrawn="1"/>
        </p:nvSpPr>
        <p:spPr>
          <a:xfrm>
            <a:off x="0" y="6030944"/>
            <a:ext cx="9144000" cy="914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6831095"/>
            <a:ext cx="9144000" cy="26905"/>
          </a:xfrm>
          <a:prstGeom prst="rect">
            <a:avLst/>
          </a:prstGeom>
          <a:solidFill>
            <a:srgbClr val="0044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 userDrawn="1"/>
        </p:nvSpPr>
        <p:spPr>
          <a:xfrm>
            <a:off x="0" y="6069095"/>
            <a:ext cx="9144000" cy="26905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>
          <a:xfrm>
            <a:off x="0" y="6781800"/>
            <a:ext cx="9144000" cy="26905"/>
          </a:xfrm>
          <a:prstGeom prst="rect">
            <a:avLst/>
          </a:prstGeom>
          <a:solidFill>
            <a:srgbClr val="157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ＭＳ Ｐゴシック" pitchFamily="-106" charset="-128"/>
          <a:cs typeface="ＭＳ Ｐゴシック" pitchFamily="-10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  <a:ea typeface="ＭＳ Ｐゴシック" pitchFamily="-106" charset="-128"/>
          <a:cs typeface="ＭＳ Ｐゴシック" pitchFamily="-10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6" charset="-128"/>
          <a:cs typeface="ＭＳ Ｐゴシック" pitchFamily="-10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12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12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12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12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>
                <a:ea typeface="ＭＳ Ｐゴシック" charset="-128"/>
                <a:cs typeface="ＭＳ Ｐゴシック" charset="-128"/>
              </a:rPr>
              <a:t>This is Where the Title of your Presentation Goes</a:t>
            </a:r>
          </a:p>
        </p:txBody>
      </p:sp>
      <p:sp>
        <p:nvSpPr>
          <p:cNvPr id="2765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Authors</a:t>
            </a:r>
          </a:p>
          <a:p>
            <a:pPr eaLnBrk="1" hangingPunct="1"/>
            <a:r>
              <a:rPr lang="en-US">
                <a:ea typeface="ＭＳ Ｐゴシック" charset="-128"/>
                <a:cs typeface="ＭＳ Ｐゴシック" charset="-128"/>
              </a:rPr>
              <a:t>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itle Master">
  <a:themeElements>
    <a:clrScheme name="Title Mas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Maste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itle Mas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itle Master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itle Master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497</TotalTime>
  <Words>18</Words>
  <Application>Microsoft Office PowerPoint</Application>
  <PresentationFormat>Letter Paper (8.5x11 in)</PresentationFormat>
  <Paragraphs>8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Title Master</vt:lpstr>
      <vt:lpstr>This is Where the Title of your Presentation Goes</vt:lpstr>
      <vt:lpstr>PowerPoint Presentation</vt:lpstr>
      <vt:lpstr>Questions?</vt:lpstr>
    </vt:vector>
  </TitlesOfParts>
  <Company>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Adam Lohoefener</dc:creator>
  <cp:lastModifiedBy>MMT</cp:lastModifiedBy>
  <cp:revision>60</cp:revision>
  <dcterms:created xsi:type="dcterms:W3CDTF">2011-11-09T21:13:25Z</dcterms:created>
  <dcterms:modified xsi:type="dcterms:W3CDTF">2014-05-06T14:13:46Z</dcterms:modified>
</cp:coreProperties>
</file>