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59"/>
    <a:srgbClr val="15708C"/>
    <a:srgbClr val="31778C"/>
    <a:srgbClr val="265D76"/>
    <a:srgbClr val="00487F"/>
    <a:srgbClr val="D1510D"/>
    <a:srgbClr val="BFBFB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E829D0E6-263D-C14A-8F15-7AA06F94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6731B-5D53-1243-BDFA-BEA52D7C5709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2C473-4BA6-BD4D-8DB8-2E6ABE254259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6375-ED26-FC4C-B503-640B8D522B4C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22098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85800"/>
            <a:ext cx="64770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3434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82547"/>
            <a:ext cx="9144000" cy="71270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50000">
                <a:schemeClr val="bg2">
                  <a:lumMod val="7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858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883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345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30282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5495"/>
            <a:ext cx="9144000" cy="9144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" y="6218649"/>
            <a:ext cx="8961120" cy="510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030944"/>
            <a:ext cx="9144000" cy="91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831095"/>
            <a:ext cx="9144000" cy="26905"/>
          </a:xfrm>
          <a:prstGeom prst="rect">
            <a:avLst/>
          </a:prstGeom>
          <a:solidFill>
            <a:srgbClr val="004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069095"/>
            <a:ext cx="9144000" cy="269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26905"/>
          </a:xfrm>
          <a:prstGeom prst="rect">
            <a:avLst/>
          </a:prstGeom>
          <a:solidFill>
            <a:srgbClr val="157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charset="-128"/>
                <a:cs typeface="ＭＳ Ｐゴシック" charset="-128"/>
              </a:rPr>
              <a:t>This is Where the Title of your Presentation Goes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Authors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Master">
  <a:themeElements>
    <a:clrScheme name="Titl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18</Words>
  <Application>Microsoft Office PowerPoint</Application>
  <PresentationFormat>Letter Paper (8.5x11 in)</PresentationFormat>
  <Paragraphs>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Title Master</vt:lpstr>
      <vt:lpstr>This is Where the Title of your Presentation Goes</vt:lpstr>
      <vt:lpstr>PowerPoint Presentation</vt:lpstr>
      <vt:lpstr>Questions?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Lohoefener</dc:creator>
  <cp:lastModifiedBy>MMT</cp:lastModifiedBy>
  <cp:revision>60</cp:revision>
  <dcterms:created xsi:type="dcterms:W3CDTF">2011-11-09T21:13:25Z</dcterms:created>
  <dcterms:modified xsi:type="dcterms:W3CDTF">2014-05-06T14:13:46Z</dcterms:modified>
</cp:coreProperties>
</file>