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8" r:id="rId2"/>
  </p:sldMasterIdLst>
  <p:notesMasterIdLst>
    <p:notesMasterId r:id="rId22"/>
  </p:notesMasterIdLst>
  <p:sldIdLst>
    <p:sldId id="256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2" r:id="rId16"/>
    <p:sldId id="274" r:id="rId17"/>
    <p:sldId id="275" r:id="rId18"/>
    <p:sldId id="276" r:id="rId19"/>
    <p:sldId id="278" r:id="rId20"/>
    <p:sldId id="257" r:id="rId21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00487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titan\scratch1\reu2010\jcarse\NGRIP_annual_water_equiv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titan\scratch1\reu2010\jcarse\Medians_vs_NAO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titan\scratch1\reu2010\jcarse\Medians_vs_NAO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titan\scratch1\reu2010\jcarse\Medians_vs_NAO.xlsx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titan\scratch1\reu2010\jcarse\NGRIP_annual_water_equiv.xlsx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titan\scratch1\reu2010\jcarse\NEEM_icecore_model.xlsx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tan\scratch1\reu2010\jcarse\NGRIP_annual_water_equiv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titan\scratch1\reu2010\jcarse\ERROR_allyear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tan\scratch1\reu2010\jcarse\ERROR_allyear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titan\scratch1\reu2010\jcarse\Medians_vs_NAO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titan\scratch1\reu2010\jcarse\Medians_vs_NAO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titan\scratch1\reu2010\jcarse\Medians_vs_NAO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titan\scratch1\reu2010\jcarse\NGRIP_delta_18O_annual_water_equiv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titan\scratch1\reu2010\jcarse\NEEM_icecore_model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NGRIP Density</a:t>
            </a:r>
            <a:r>
              <a:rPr lang="en-US" baseline="0" dirty="0" smtClean="0"/>
              <a:t> </a:t>
            </a:r>
            <a:r>
              <a:rPr lang="en-US" baseline="0" dirty="0"/>
              <a:t>Profile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Be10_dated_layers!$G$1</c:f>
              <c:strCache>
                <c:ptCount val="1"/>
                <c:pt idx="0">
                  <c:v>firn density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Be10_dated_layers!$A$4:$A$398</c:f>
              <c:numCache>
                <c:formatCode>General</c:formatCode>
                <c:ptCount val="395"/>
                <c:pt idx="0">
                  <c:v>1994</c:v>
                </c:pt>
                <c:pt idx="1">
                  <c:v>1993</c:v>
                </c:pt>
                <c:pt idx="2">
                  <c:v>1992</c:v>
                </c:pt>
                <c:pt idx="3">
                  <c:v>1991</c:v>
                </c:pt>
                <c:pt idx="4">
                  <c:v>1990</c:v>
                </c:pt>
                <c:pt idx="5">
                  <c:v>1989</c:v>
                </c:pt>
                <c:pt idx="6">
                  <c:v>1988</c:v>
                </c:pt>
                <c:pt idx="7">
                  <c:v>1987</c:v>
                </c:pt>
                <c:pt idx="8">
                  <c:v>1986</c:v>
                </c:pt>
                <c:pt idx="9">
                  <c:v>1985</c:v>
                </c:pt>
                <c:pt idx="10">
                  <c:v>1984</c:v>
                </c:pt>
                <c:pt idx="11">
                  <c:v>1983</c:v>
                </c:pt>
                <c:pt idx="12">
                  <c:v>1982</c:v>
                </c:pt>
                <c:pt idx="13">
                  <c:v>1981</c:v>
                </c:pt>
                <c:pt idx="14">
                  <c:v>1980</c:v>
                </c:pt>
                <c:pt idx="15">
                  <c:v>1979</c:v>
                </c:pt>
                <c:pt idx="16">
                  <c:v>1978</c:v>
                </c:pt>
                <c:pt idx="17">
                  <c:v>1977</c:v>
                </c:pt>
                <c:pt idx="18">
                  <c:v>1976</c:v>
                </c:pt>
                <c:pt idx="19">
                  <c:v>1975</c:v>
                </c:pt>
                <c:pt idx="20">
                  <c:v>1974</c:v>
                </c:pt>
                <c:pt idx="21">
                  <c:v>1973</c:v>
                </c:pt>
                <c:pt idx="22">
                  <c:v>1972</c:v>
                </c:pt>
                <c:pt idx="23">
                  <c:v>1971</c:v>
                </c:pt>
                <c:pt idx="24">
                  <c:v>1970</c:v>
                </c:pt>
                <c:pt idx="25">
                  <c:v>1969</c:v>
                </c:pt>
                <c:pt idx="26">
                  <c:v>1968</c:v>
                </c:pt>
                <c:pt idx="27">
                  <c:v>1967</c:v>
                </c:pt>
                <c:pt idx="28">
                  <c:v>1966</c:v>
                </c:pt>
                <c:pt idx="29">
                  <c:v>1965</c:v>
                </c:pt>
                <c:pt idx="30">
                  <c:v>1964</c:v>
                </c:pt>
                <c:pt idx="31">
                  <c:v>1963</c:v>
                </c:pt>
                <c:pt idx="32">
                  <c:v>1962</c:v>
                </c:pt>
                <c:pt idx="33">
                  <c:v>1961</c:v>
                </c:pt>
                <c:pt idx="34">
                  <c:v>1960</c:v>
                </c:pt>
                <c:pt idx="35">
                  <c:v>1959</c:v>
                </c:pt>
                <c:pt idx="36">
                  <c:v>1958</c:v>
                </c:pt>
                <c:pt idx="37">
                  <c:v>1957</c:v>
                </c:pt>
                <c:pt idx="38">
                  <c:v>1956</c:v>
                </c:pt>
                <c:pt idx="39">
                  <c:v>1955</c:v>
                </c:pt>
                <c:pt idx="40">
                  <c:v>1954</c:v>
                </c:pt>
                <c:pt idx="41">
                  <c:v>1953</c:v>
                </c:pt>
                <c:pt idx="42">
                  <c:v>1952</c:v>
                </c:pt>
                <c:pt idx="43">
                  <c:v>1951</c:v>
                </c:pt>
                <c:pt idx="44">
                  <c:v>1950</c:v>
                </c:pt>
                <c:pt idx="45">
                  <c:v>1949</c:v>
                </c:pt>
                <c:pt idx="46">
                  <c:v>1948</c:v>
                </c:pt>
                <c:pt idx="47">
                  <c:v>1947</c:v>
                </c:pt>
                <c:pt idx="48">
                  <c:v>1946</c:v>
                </c:pt>
                <c:pt idx="49">
                  <c:v>1945</c:v>
                </c:pt>
                <c:pt idx="50">
                  <c:v>1944</c:v>
                </c:pt>
                <c:pt idx="51">
                  <c:v>1943</c:v>
                </c:pt>
                <c:pt idx="52">
                  <c:v>1942</c:v>
                </c:pt>
                <c:pt idx="53">
                  <c:v>1941</c:v>
                </c:pt>
                <c:pt idx="54">
                  <c:v>1940</c:v>
                </c:pt>
                <c:pt idx="55">
                  <c:v>1939</c:v>
                </c:pt>
                <c:pt idx="56">
                  <c:v>1938</c:v>
                </c:pt>
                <c:pt idx="57">
                  <c:v>1937</c:v>
                </c:pt>
                <c:pt idx="58">
                  <c:v>1936</c:v>
                </c:pt>
                <c:pt idx="59">
                  <c:v>1935</c:v>
                </c:pt>
                <c:pt idx="60">
                  <c:v>1934</c:v>
                </c:pt>
                <c:pt idx="61">
                  <c:v>1933</c:v>
                </c:pt>
                <c:pt idx="62">
                  <c:v>1932</c:v>
                </c:pt>
                <c:pt idx="63">
                  <c:v>1931</c:v>
                </c:pt>
                <c:pt idx="64">
                  <c:v>1930</c:v>
                </c:pt>
                <c:pt idx="65">
                  <c:v>1929</c:v>
                </c:pt>
                <c:pt idx="66">
                  <c:v>1928</c:v>
                </c:pt>
                <c:pt idx="67">
                  <c:v>1927</c:v>
                </c:pt>
                <c:pt idx="68">
                  <c:v>1926</c:v>
                </c:pt>
                <c:pt idx="69">
                  <c:v>1925</c:v>
                </c:pt>
                <c:pt idx="70">
                  <c:v>1924</c:v>
                </c:pt>
                <c:pt idx="71">
                  <c:v>1923</c:v>
                </c:pt>
                <c:pt idx="72">
                  <c:v>1922</c:v>
                </c:pt>
                <c:pt idx="73">
                  <c:v>1921</c:v>
                </c:pt>
                <c:pt idx="74">
                  <c:v>1920</c:v>
                </c:pt>
                <c:pt idx="75">
                  <c:v>1919</c:v>
                </c:pt>
                <c:pt idx="76">
                  <c:v>1918</c:v>
                </c:pt>
                <c:pt idx="77">
                  <c:v>1917</c:v>
                </c:pt>
                <c:pt idx="78">
                  <c:v>1916</c:v>
                </c:pt>
                <c:pt idx="79">
                  <c:v>1915</c:v>
                </c:pt>
                <c:pt idx="80">
                  <c:v>1914</c:v>
                </c:pt>
                <c:pt idx="81">
                  <c:v>1913</c:v>
                </c:pt>
                <c:pt idx="82">
                  <c:v>1912</c:v>
                </c:pt>
                <c:pt idx="83">
                  <c:v>1911</c:v>
                </c:pt>
                <c:pt idx="84">
                  <c:v>1910</c:v>
                </c:pt>
                <c:pt idx="85">
                  <c:v>1909</c:v>
                </c:pt>
                <c:pt idx="86">
                  <c:v>1908</c:v>
                </c:pt>
                <c:pt idx="87">
                  <c:v>1907</c:v>
                </c:pt>
                <c:pt idx="88">
                  <c:v>1906</c:v>
                </c:pt>
                <c:pt idx="89">
                  <c:v>1905</c:v>
                </c:pt>
                <c:pt idx="90">
                  <c:v>1904</c:v>
                </c:pt>
                <c:pt idx="91">
                  <c:v>1903</c:v>
                </c:pt>
                <c:pt idx="92">
                  <c:v>1902</c:v>
                </c:pt>
                <c:pt idx="93">
                  <c:v>1901</c:v>
                </c:pt>
                <c:pt idx="94">
                  <c:v>1900</c:v>
                </c:pt>
                <c:pt idx="95">
                  <c:v>1899</c:v>
                </c:pt>
                <c:pt idx="96">
                  <c:v>1898</c:v>
                </c:pt>
                <c:pt idx="97">
                  <c:v>1897</c:v>
                </c:pt>
                <c:pt idx="98">
                  <c:v>1896</c:v>
                </c:pt>
                <c:pt idx="99">
                  <c:v>1895</c:v>
                </c:pt>
                <c:pt idx="100">
                  <c:v>1894</c:v>
                </c:pt>
                <c:pt idx="101">
                  <c:v>1893</c:v>
                </c:pt>
                <c:pt idx="102">
                  <c:v>1892</c:v>
                </c:pt>
                <c:pt idx="103">
                  <c:v>1891</c:v>
                </c:pt>
                <c:pt idx="104">
                  <c:v>1890</c:v>
                </c:pt>
                <c:pt idx="105">
                  <c:v>1889</c:v>
                </c:pt>
                <c:pt idx="106">
                  <c:v>1888</c:v>
                </c:pt>
                <c:pt idx="107">
                  <c:v>1887</c:v>
                </c:pt>
                <c:pt idx="108">
                  <c:v>1886</c:v>
                </c:pt>
                <c:pt idx="109">
                  <c:v>1885</c:v>
                </c:pt>
                <c:pt idx="110">
                  <c:v>1884</c:v>
                </c:pt>
                <c:pt idx="111">
                  <c:v>1883</c:v>
                </c:pt>
                <c:pt idx="112">
                  <c:v>1882</c:v>
                </c:pt>
                <c:pt idx="113">
                  <c:v>1881</c:v>
                </c:pt>
                <c:pt idx="114">
                  <c:v>1880</c:v>
                </c:pt>
                <c:pt idx="115">
                  <c:v>1879</c:v>
                </c:pt>
                <c:pt idx="116">
                  <c:v>1878</c:v>
                </c:pt>
                <c:pt idx="117">
                  <c:v>1877</c:v>
                </c:pt>
                <c:pt idx="118">
                  <c:v>1876</c:v>
                </c:pt>
                <c:pt idx="119">
                  <c:v>1875</c:v>
                </c:pt>
                <c:pt idx="120">
                  <c:v>1874</c:v>
                </c:pt>
                <c:pt idx="121">
                  <c:v>1873</c:v>
                </c:pt>
                <c:pt idx="122">
                  <c:v>1872</c:v>
                </c:pt>
                <c:pt idx="123">
                  <c:v>1871</c:v>
                </c:pt>
                <c:pt idx="124">
                  <c:v>1870</c:v>
                </c:pt>
                <c:pt idx="125">
                  <c:v>1869</c:v>
                </c:pt>
                <c:pt idx="126">
                  <c:v>1868</c:v>
                </c:pt>
                <c:pt idx="127">
                  <c:v>1867</c:v>
                </c:pt>
                <c:pt idx="128">
                  <c:v>1866</c:v>
                </c:pt>
                <c:pt idx="129">
                  <c:v>1865</c:v>
                </c:pt>
                <c:pt idx="130">
                  <c:v>1864</c:v>
                </c:pt>
                <c:pt idx="131">
                  <c:v>1863</c:v>
                </c:pt>
                <c:pt idx="132">
                  <c:v>1862</c:v>
                </c:pt>
                <c:pt idx="133">
                  <c:v>1861</c:v>
                </c:pt>
                <c:pt idx="134">
                  <c:v>1860</c:v>
                </c:pt>
                <c:pt idx="135">
                  <c:v>1859</c:v>
                </c:pt>
                <c:pt idx="136">
                  <c:v>1858</c:v>
                </c:pt>
                <c:pt idx="137">
                  <c:v>1857</c:v>
                </c:pt>
                <c:pt idx="138">
                  <c:v>1856</c:v>
                </c:pt>
                <c:pt idx="139">
                  <c:v>1855</c:v>
                </c:pt>
                <c:pt idx="140">
                  <c:v>1854</c:v>
                </c:pt>
                <c:pt idx="141">
                  <c:v>1853</c:v>
                </c:pt>
                <c:pt idx="142">
                  <c:v>1852</c:v>
                </c:pt>
                <c:pt idx="143">
                  <c:v>1851</c:v>
                </c:pt>
                <c:pt idx="144">
                  <c:v>1850</c:v>
                </c:pt>
                <c:pt idx="145">
                  <c:v>1849</c:v>
                </c:pt>
                <c:pt idx="146">
                  <c:v>1848</c:v>
                </c:pt>
                <c:pt idx="147">
                  <c:v>1847</c:v>
                </c:pt>
                <c:pt idx="148">
                  <c:v>1846</c:v>
                </c:pt>
                <c:pt idx="149">
                  <c:v>1845</c:v>
                </c:pt>
                <c:pt idx="150">
                  <c:v>1844</c:v>
                </c:pt>
                <c:pt idx="151">
                  <c:v>1843</c:v>
                </c:pt>
                <c:pt idx="152">
                  <c:v>1842</c:v>
                </c:pt>
                <c:pt idx="153">
                  <c:v>1841</c:v>
                </c:pt>
                <c:pt idx="154">
                  <c:v>1840</c:v>
                </c:pt>
                <c:pt idx="155">
                  <c:v>1839</c:v>
                </c:pt>
                <c:pt idx="156">
                  <c:v>1838</c:v>
                </c:pt>
                <c:pt idx="157">
                  <c:v>1837</c:v>
                </c:pt>
                <c:pt idx="158">
                  <c:v>1836</c:v>
                </c:pt>
                <c:pt idx="159">
                  <c:v>1835</c:v>
                </c:pt>
                <c:pt idx="160">
                  <c:v>1834</c:v>
                </c:pt>
                <c:pt idx="161">
                  <c:v>1833</c:v>
                </c:pt>
                <c:pt idx="162">
                  <c:v>1832</c:v>
                </c:pt>
                <c:pt idx="163">
                  <c:v>1831</c:v>
                </c:pt>
                <c:pt idx="164">
                  <c:v>1830</c:v>
                </c:pt>
                <c:pt idx="165">
                  <c:v>1829</c:v>
                </c:pt>
                <c:pt idx="166">
                  <c:v>1828</c:v>
                </c:pt>
                <c:pt idx="167">
                  <c:v>1827</c:v>
                </c:pt>
                <c:pt idx="168">
                  <c:v>1826</c:v>
                </c:pt>
                <c:pt idx="169">
                  <c:v>1825</c:v>
                </c:pt>
                <c:pt idx="170">
                  <c:v>1824</c:v>
                </c:pt>
                <c:pt idx="171">
                  <c:v>1823</c:v>
                </c:pt>
                <c:pt idx="172">
                  <c:v>1822</c:v>
                </c:pt>
                <c:pt idx="173">
                  <c:v>1821</c:v>
                </c:pt>
                <c:pt idx="174">
                  <c:v>1820</c:v>
                </c:pt>
                <c:pt idx="175">
                  <c:v>1819</c:v>
                </c:pt>
                <c:pt idx="176">
                  <c:v>1818</c:v>
                </c:pt>
                <c:pt idx="177">
                  <c:v>1817</c:v>
                </c:pt>
                <c:pt idx="178">
                  <c:v>1816</c:v>
                </c:pt>
                <c:pt idx="179">
                  <c:v>1815</c:v>
                </c:pt>
                <c:pt idx="180">
                  <c:v>1814</c:v>
                </c:pt>
                <c:pt idx="181">
                  <c:v>1813</c:v>
                </c:pt>
                <c:pt idx="182">
                  <c:v>1812</c:v>
                </c:pt>
                <c:pt idx="183">
                  <c:v>1811</c:v>
                </c:pt>
                <c:pt idx="184">
                  <c:v>1810</c:v>
                </c:pt>
                <c:pt idx="185">
                  <c:v>1809</c:v>
                </c:pt>
                <c:pt idx="186">
                  <c:v>1808</c:v>
                </c:pt>
                <c:pt idx="187">
                  <c:v>1807</c:v>
                </c:pt>
                <c:pt idx="188">
                  <c:v>1806</c:v>
                </c:pt>
                <c:pt idx="189">
                  <c:v>1805</c:v>
                </c:pt>
                <c:pt idx="190">
                  <c:v>1804</c:v>
                </c:pt>
                <c:pt idx="191">
                  <c:v>1803</c:v>
                </c:pt>
                <c:pt idx="192">
                  <c:v>1802</c:v>
                </c:pt>
                <c:pt idx="193">
                  <c:v>1801</c:v>
                </c:pt>
                <c:pt idx="194">
                  <c:v>1800</c:v>
                </c:pt>
                <c:pt idx="195">
                  <c:v>1799</c:v>
                </c:pt>
                <c:pt idx="196">
                  <c:v>1798</c:v>
                </c:pt>
                <c:pt idx="197">
                  <c:v>1797</c:v>
                </c:pt>
                <c:pt idx="198">
                  <c:v>1796</c:v>
                </c:pt>
                <c:pt idx="199">
                  <c:v>1795</c:v>
                </c:pt>
                <c:pt idx="200">
                  <c:v>1794</c:v>
                </c:pt>
                <c:pt idx="201">
                  <c:v>1793</c:v>
                </c:pt>
                <c:pt idx="202">
                  <c:v>1792</c:v>
                </c:pt>
                <c:pt idx="203">
                  <c:v>1791</c:v>
                </c:pt>
                <c:pt idx="204">
                  <c:v>1790</c:v>
                </c:pt>
                <c:pt idx="205">
                  <c:v>1789</c:v>
                </c:pt>
                <c:pt idx="206">
                  <c:v>1788</c:v>
                </c:pt>
                <c:pt idx="207">
                  <c:v>1787</c:v>
                </c:pt>
                <c:pt idx="208">
                  <c:v>1786</c:v>
                </c:pt>
                <c:pt idx="209">
                  <c:v>1785</c:v>
                </c:pt>
                <c:pt idx="210">
                  <c:v>1784</c:v>
                </c:pt>
                <c:pt idx="211">
                  <c:v>1783</c:v>
                </c:pt>
                <c:pt idx="212">
                  <c:v>1782</c:v>
                </c:pt>
                <c:pt idx="213">
                  <c:v>1781</c:v>
                </c:pt>
                <c:pt idx="214">
                  <c:v>1780</c:v>
                </c:pt>
                <c:pt idx="215">
                  <c:v>1779</c:v>
                </c:pt>
                <c:pt idx="216">
                  <c:v>1778</c:v>
                </c:pt>
                <c:pt idx="217">
                  <c:v>1777</c:v>
                </c:pt>
                <c:pt idx="218">
                  <c:v>1776</c:v>
                </c:pt>
                <c:pt idx="219">
                  <c:v>1775</c:v>
                </c:pt>
                <c:pt idx="220">
                  <c:v>1774</c:v>
                </c:pt>
                <c:pt idx="221">
                  <c:v>1773</c:v>
                </c:pt>
                <c:pt idx="222">
                  <c:v>1772</c:v>
                </c:pt>
                <c:pt idx="223">
                  <c:v>1771</c:v>
                </c:pt>
                <c:pt idx="224">
                  <c:v>1770</c:v>
                </c:pt>
                <c:pt idx="225">
                  <c:v>1769</c:v>
                </c:pt>
                <c:pt idx="226">
                  <c:v>1768</c:v>
                </c:pt>
                <c:pt idx="227">
                  <c:v>1767</c:v>
                </c:pt>
                <c:pt idx="228">
                  <c:v>1766</c:v>
                </c:pt>
                <c:pt idx="229">
                  <c:v>1765</c:v>
                </c:pt>
                <c:pt idx="230">
                  <c:v>1764</c:v>
                </c:pt>
                <c:pt idx="231">
                  <c:v>1763</c:v>
                </c:pt>
                <c:pt idx="232">
                  <c:v>1762</c:v>
                </c:pt>
                <c:pt idx="233">
                  <c:v>1761</c:v>
                </c:pt>
                <c:pt idx="234">
                  <c:v>1760</c:v>
                </c:pt>
                <c:pt idx="235">
                  <c:v>1759</c:v>
                </c:pt>
                <c:pt idx="236">
                  <c:v>1758</c:v>
                </c:pt>
                <c:pt idx="237">
                  <c:v>1757</c:v>
                </c:pt>
                <c:pt idx="238">
                  <c:v>1756</c:v>
                </c:pt>
                <c:pt idx="239">
                  <c:v>1755</c:v>
                </c:pt>
                <c:pt idx="240">
                  <c:v>1754</c:v>
                </c:pt>
                <c:pt idx="241">
                  <c:v>1753</c:v>
                </c:pt>
                <c:pt idx="242">
                  <c:v>1752</c:v>
                </c:pt>
                <c:pt idx="243">
                  <c:v>1751</c:v>
                </c:pt>
                <c:pt idx="244">
                  <c:v>1750</c:v>
                </c:pt>
                <c:pt idx="245">
                  <c:v>1749</c:v>
                </c:pt>
                <c:pt idx="246">
                  <c:v>1748</c:v>
                </c:pt>
                <c:pt idx="247">
                  <c:v>1747</c:v>
                </c:pt>
                <c:pt idx="248">
                  <c:v>1746</c:v>
                </c:pt>
                <c:pt idx="249">
                  <c:v>1745</c:v>
                </c:pt>
                <c:pt idx="250">
                  <c:v>1744</c:v>
                </c:pt>
                <c:pt idx="251">
                  <c:v>1743</c:v>
                </c:pt>
                <c:pt idx="252">
                  <c:v>1742</c:v>
                </c:pt>
                <c:pt idx="253">
                  <c:v>1741</c:v>
                </c:pt>
                <c:pt idx="254">
                  <c:v>1740</c:v>
                </c:pt>
                <c:pt idx="255">
                  <c:v>1739</c:v>
                </c:pt>
                <c:pt idx="256">
                  <c:v>1738</c:v>
                </c:pt>
                <c:pt idx="257">
                  <c:v>1737</c:v>
                </c:pt>
                <c:pt idx="258">
                  <c:v>1736</c:v>
                </c:pt>
                <c:pt idx="259">
                  <c:v>1735</c:v>
                </c:pt>
                <c:pt idx="260">
                  <c:v>1734</c:v>
                </c:pt>
                <c:pt idx="261">
                  <c:v>1733</c:v>
                </c:pt>
                <c:pt idx="262">
                  <c:v>1732</c:v>
                </c:pt>
                <c:pt idx="263">
                  <c:v>1731</c:v>
                </c:pt>
                <c:pt idx="264">
                  <c:v>1730</c:v>
                </c:pt>
                <c:pt idx="265">
                  <c:v>1729</c:v>
                </c:pt>
                <c:pt idx="266">
                  <c:v>1728</c:v>
                </c:pt>
                <c:pt idx="267">
                  <c:v>1727</c:v>
                </c:pt>
                <c:pt idx="268">
                  <c:v>1726</c:v>
                </c:pt>
                <c:pt idx="269">
                  <c:v>1725</c:v>
                </c:pt>
                <c:pt idx="270">
                  <c:v>1724</c:v>
                </c:pt>
                <c:pt idx="271">
                  <c:v>1723</c:v>
                </c:pt>
                <c:pt idx="272">
                  <c:v>1722</c:v>
                </c:pt>
                <c:pt idx="273">
                  <c:v>1721</c:v>
                </c:pt>
                <c:pt idx="274">
                  <c:v>1720</c:v>
                </c:pt>
                <c:pt idx="275">
                  <c:v>1719</c:v>
                </c:pt>
                <c:pt idx="276">
                  <c:v>1718</c:v>
                </c:pt>
                <c:pt idx="277">
                  <c:v>1717</c:v>
                </c:pt>
                <c:pt idx="278">
                  <c:v>1716</c:v>
                </c:pt>
                <c:pt idx="279">
                  <c:v>1715</c:v>
                </c:pt>
                <c:pt idx="280">
                  <c:v>1714</c:v>
                </c:pt>
                <c:pt idx="281">
                  <c:v>1713</c:v>
                </c:pt>
                <c:pt idx="282">
                  <c:v>1712</c:v>
                </c:pt>
                <c:pt idx="283">
                  <c:v>1711</c:v>
                </c:pt>
                <c:pt idx="284">
                  <c:v>1710</c:v>
                </c:pt>
                <c:pt idx="285">
                  <c:v>1709</c:v>
                </c:pt>
                <c:pt idx="286">
                  <c:v>1708</c:v>
                </c:pt>
                <c:pt idx="287">
                  <c:v>1707</c:v>
                </c:pt>
                <c:pt idx="288">
                  <c:v>1706</c:v>
                </c:pt>
                <c:pt idx="289">
                  <c:v>1705</c:v>
                </c:pt>
                <c:pt idx="290">
                  <c:v>1704</c:v>
                </c:pt>
                <c:pt idx="291">
                  <c:v>1703</c:v>
                </c:pt>
                <c:pt idx="292">
                  <c:v>1702</c:v>
                </c:pt>
                <c:pt idx="293">
                  <c:v>1701</c:v>
                </c:pt>
                <c:pt idx="294">
                  <c:v>1700</c:v>
                </c:pt>
                <c:pt idx="295">
                  <c:v>1699</c:v>
                </c:pt>
                <c:pt idx="296">
                  <c:v>1698</c:v>
                </c:pt>
                <c:pt idx="297">
                  <c:v>1697</c:v>
                </c:pt>
                <c:pt idx="298">
                  <c:v>1696</c:v>
                </c:pt>
                <c:pt idx="299">
                  <c:v>1695</c:v>
                </c:pt>
                <c:pt idx="300">
                  <c:v>1694</c:v>
                </c:pt>
                <c:pt idx="301">
                  <c:v>1693</c:v>
                </c:pt>
                <c:pt idx="302">
                  <c:v>1692</c:v>
                </c:pt>
                <c:pt idx="303">
                  <c:v>1691</c:v>
                </c:pt>
                <c:pt idx="304">
                  <c:v>1690</c:v>
                </c:pt>
                <c:pt idx="305">
                  <c:v>1689</c:v>
                </c:pt>
                <c:pt idx="306">
                  <c:v>1688</c:v>
                </c:pt>
                <c:pt idx="307">
                  <c:v>1687</c:v>
                </c:pt>
                <c:pt idx="308">
                  <c:v>1686</c:v>
                </c:pt>
                <c:pt idx="309">
                  <c:v>1685</c:v>
                </c:pt>
                <c:pt idx="310">
                  <c:v>1684</c:v>
                </c:pt>
                <c:pt idx="311">
                  <c:v>1683</c:v>
                </c:pt>
                <c:pt idx="312">
                  <c:v>1682</c:v>
                </c:pt>
                <c:pt idx="313">
                  <c:v>1681</c:v>
                </c:pt>
                <c:pt idx="314">
                  <c:v>1680</c:v>
                </c:pt>
                <c:pt idx="315">
                  <c:v>1679</c:v>
                </c:pt>
                <c:pt idx="316">
                  <c:v>1678</c:v>
                </c:pt>
                <c:pt idx="317">
                  <c:v>1677</c:v>
                </c:pt>
                <c:pt idx="318">
                  <c:v>1676</c:v>
                </c:pt>
                <c:pt idx="319">
                  <c:v>1675</c:v>
                </c:pt>
                <c:pt idx="320">
                  <c:v>1674</c:v>
                </c:pt>
                <c:pt idx="321">
                  <c:v>1673</c:v>
                </c:pt>
                <c:pt idx="322">
                  <c:v>1672</c:v>
                </c:pt>
                <c:pt idx="323">
                  <c:v>1671</c:v>
                </c:pt>
                <c:pt idx="324">
                  <c:v>1670</c:v>
                </c:pt>
                <c:pt idx="325">
                  <c:v>1669</c:v>
                </c:pt>
                <c:pt idx="326">
                  <c:v>1668</c:v>
                </c:pt>
                <c:pt idx="327">
                  <c:v>1667</c:v>
                </c:pt>
                <c:pt idx="328">
                  <c:v>1666</c:v>
                </c:pt>
                <c:pt idx="329">
                  <c:v>1665</c:v>
                </c:pt>
                <c:pt idx="330">
                  <c:v>1664</c:v>
                </c:pt>
                <c:pt idx="331">
                  <c:v>1663</c:v>
                </c:pt>
                <c:pt idx="332">
                  <c:v>1662</c:v>
                </c:pt>
                <c:pt idx="333">
                  <c:v>1661</c:v>
                </c:pt>
                <c:pt idx="334">
                  <c:v>1660</c:v>
                </c:pt>
                <c:pt idx="335">
                  <c:v>1659</c:v>
                </c:pt>
                <c:pt idx="336">
                  <c:v>1658</c:v>
                </c:pt>
                <c:pt idx="337">
                  <c:v>1657</c:v>
                </c:pt>
                <c:pt idx="338">
                  <c:v>1656</c:v>
                </c:pt>
                <c:pt idx="339">
                  <c:v>1655</c:v>
                </c:pt>
                <c:pt idx="340">
                  <c:v>1654</c:v>
                </c:pt>
                <c:pt idx="341">
                  <c:v>1653</c:v>
                </c:pt>
                <c:pt idx="342">
                  <c:v>1652</c:v>
                </c:pt>
                <c:pt idx="343">
                  <c:v>1651</c:v>
                </c:pt>
                <c:pt idx="344">
                  <c:v>1650</c:v>
                </c:pt>
                <c:pt idx="345">
                  <c:v>1649</c:v>
                </c:pt>
                <c:pt idx="346">
                  <c:v>1648</c:v>
                </c:pt>
                <c:pt idx="347">
                  <c:v>1647</c:v>
                </c:pt>
                <c:pt idx="348">
                  <c:v>1646</c:v>
                </c:pt>
                <c:pt idx="349">
                  <c:v>1645</c:v>
                </c:pt>
                <c:pt idx="350">
                  <c:v>1644</c:v>
                </c:pt>
                <c:pt idx="351">
                  <c:v>1643</c:v>
                </c:pt>
                <c:pt idx="352">
                  <c:v>1642</c:v>
                </c:pt>
                <c:pt idx="353">
                  <c:v>1641</c:v>
                </c:pt>
                <c:pt idx="354">
                  <c:v>1640</c:v>
                </c:pt>
                <c:pt idx="355">
                  <c:v>1639</c:v>
                </c:pt>
                <c:pt idx="356">
                  <c:v>1638</c:v>
                </c:pt>
                <c:pt idx="357">
                  <c:v>1637</c:v>
                </c:pt>
                <c:pt idx="358">
                  <c:v>1636</c:v>
                </c:pt>
                <c:pt idx="359">
                  <c:v>1635</c:v>
                </c:pt>
                <c:pt idx="360">
                  <c:v>1634</c:v>
                </c:pt>
                <c:pt idx="361">
                  <c:v>1633</c:v>
                </c:pt>
                <c:pt idx="362">
                  <c:v>1632</c:v>
                </c:pt>
                <c:pt idx="363">
                  <c:v>1631</c:v>
                </c:pt>
                <c:pt idx="364">
                  <c:v>1630</c:v>
                </c:pt>
                <c:pt idx="365">
                  <c:v>1629</c:v>
                </c:pt>
                <c:pt idx="366">
                  <c:v>1628</c:v>
                </c:pt>
                <c:pt idx="367">
                  <c:v>1627</c:v>
                </c:pt>
                <c:pt idx="368">
                  <c:v>1626</c:v>
                </c:pt>
                <c:pt idx="369">
                  <c:v>1625</c:v>
                </c:pt>
                <c:pt idx="370">
                  <c:v>1624</c:v>
                </c:pt>
                <c:pt idx="371">
                  <c:v>1623</c:v>
                </c:pt>
                <c:pt idx="372">
                  <c:v>1622</c:v>
                </c:pt>
                <c:pt idx="373">
                  <c:v>1621</c:v>
                </c:pt>
                <c:pt idx="374">
                  <c:v>1620</c:v>
                </c:pt>
                <c:pt idx="375">
                  <c:v>1619</c:v>
                </c:pt>
                <c:pt idx="376">
                  <c:v>1618</c:v>
                </c:pt>
                <c:pt idx="377">
                  <c:v>1617</c:v>
                </c:pt>
                <c:pt idx="378">
                  <c:v>1616</c:v>
                </c:pt>
                <c:pt idx="379">
                  <c:v>1615</c:v>
                </c:pt>
                <c:pt idx="380">
                  <c:v>1614</c:v>
                </c:pt>
                <c:pt idx="381">
                  <c:v>1613</c:v>
                </c:pt>
                <c:pt idx="382">
                  <c:v>1612</c:v>
                </c:pt>
                <c:pt idx="383">
                  <c:v>1611</c:v>
                </c:pt>
                <c:pt idx="384">
                  <c:v>1610</c:v>
                </c:pt>
                <c:pt idx="385">
                  <c:v>1609</c:v>
                </c:pt>
                <c:pt idx="386">
                  <c:v>1608</c:v>
                </c:pt>
                <c:pt idx="387">
                  <c:v>1607</c:v>
                </c:pt>
                <c:pt idx="388">
                  <c:v>1606</c:v>
                </c:pt>
                <c:pt idx="389">
                  <c:v>1605</c:v>
                </c:pt>
                <c:pt idx="390">
                  <c:v>1604</c:v>
                </c:pt>
                <c:pt idx="391">
                  <c:v>1603</c:v>
                </c:pt>
                <c:pt idx="392">
                  <c:v>1602</c:v>
                </c:pt>
                <c:pt idx="393">
                  <c:v>1601</c:v>
                </c:pt>
                <c:pt idx="394">
                  <c:v>1600</c:v>
                </c:pt>
              </c:numCache>
            </c:numRef>
          </c:cat>
          <c:val>
            <c:numRef>
              <c:f>Be10_dated_layers!$G$4:$G$398</c:f>
              <c:numCache>
                <c:formatCode>General</c:formatCode>
                <c:ptCount val="395"/>
                <c:pt idx="0">
                  <c:v>0.37992757894736939</c:v>
                </c:pt>
                <c:pt idx="1">
                  <c:v>0.38535576470588317</c:v>
                </c:pt>
                <c:pt idx="2">
                  <c:v>0.39031835294117712</c:v>
                </c:pt>
                <c:pt idx="3">
                  <c:v>0.39575789473684253</c:v>
                </c:pt>
                <c:pt idx="4">
                  <c:v>0.40230624000000031</c:v>
                </c:pt>
                <c:pt idx="5">
                  <c:v>0.40799446153846242</c:v>
                </c:pt>
                <c:pt idx="6">
                  <c:v>0.41148290909090945</c:v>
                </c:pt>
                <c:pt idx="7">
                  <c:v>0.41602842105263255</c:v>
                </c:pt>
                <c:pt idx="8">
                  <c:v>0.42161622222222256</c:v>
                </c:pt>
                <c:pt idx="9">
                  <c:v>0.42615490909090914</c:v>
                </c:pt>
                <c:pt idx="10">
                  <c:v>0.43080660000000076</c:v>
                </c:pt>
                <c:pt idx="11">
                  <c:v>0.43526933333333406</c:v>
                </c:pt>
                <c:pt idx="12">
                  <c:v>0.4385880000000002</c:v>
                </c:pt>
                <c:pt idx="13">
                  <c:v>0.44309440000000028</c:v>
                </c:pt>
                <c:pt idx="14">
                  <c:v>0.44749600000000067</c:v>
                </c:pt>
                <c:pt idx="15">
                  <c:v>0.45208100000000001</c:v>
                </c:pt>
                <c:pt idx="16">
                  <c:v>0.45666600000000046</c:v>
                </c:pt>
                <c:pt idx="17">
                  <c:v>0.46063966666666561</c:v>
                </c:pt>
                <c:pt idx="18">
                  <c:v>0.46525684210526352</c:v>
                </c:pt>
                <c:pt idx="19">
                  <c:v>0.47093044444444532</c:v>
                </c:pt>
                <c:pt idx="20">
                  <c:v>0.47517272727272714</c:v>
                </c:pt>
                <c:pt idx="21">
                  <c:v>0.47936175000000014</c:v>
                </c:pt>
                <c:pt idx="22">
                  <c:v>0.48356466666666897</c:v>
                </c:pt>
                <c:pt idx="23">
                  <c:v>0.48784400000000017</c:v>
                </c:pt>
                <c:pt idx="24">
                  <c:v>0.49235846153846086</c:v>
                </c:pt>
                <c:pt idx="25">
                  <c:v>0.49609700000000184</c:v>
                </c:pt>
                <c:pt idx="26">
                  <c:v>0.50031520000000007</c:v>
                </c:pt>
                <c:pt idx="27">
                  <c:v>0.50418327272727159</c:v>
                </c:pt>
                <c:pt idx="28">
                  <c:v>0.5077123333333321</c:v>
                </c:pt>
                <c:pt idx="29">
                  <c:v>0.51118581818182085</c:v>
                </c:pt>
                <c:pt idx="30">
                  <c:v>0.51555777777777656</c:v>
                </c:pt>
                <c:pt idx="31">
                  <c:v>0.51993900000000182</c:v>
                </c:pt>
                <c:pt idx="32">
                  <c:v>0.52367753846153675</c:v>
                </c:pt>
                <c:pt idx="33">
                  <c:v>0.52719163636363686</c:v>
                </c:pt>
                <c:pt idx="34">
                  <c:v>0.53052618181818456</c:v>
                </c:pt>
                <c:pt idx="35">
                  <c:v>0.53454986666666671</c:v>
                </c:pt>
                <c:pt idx="36">
                  <c:v>0.53858466666666538</c:v>
                </c:pt>
                <c:pt idx="37">
                  <c:v>0.54186363636363655</c:v>
                </c:pt>
                <c:pt idx="38">
                  <c:v>0.54519818181818114</c:v>
                </c:pt>
                <c:pt idx="39">
                  <c:v>0.5498506666666686</c:v>
                </c:pt>
                <c:pt idx="40">
                  <c:v>0.55356233333333149</c:v>
                </c:pt>
                <c:pt idx="41">
                  <c:v>0.55553527272727554</c:v>
                </c:pt>
                <c:pt idx="42">
                  <c:v>0.55784166666666624</c:v>
                </c:pt>
                <c:pt idx="43">
                  <c:v>0.56007538461538664</c:v>
                </c:pt>
                <c:pt idx="44">
                  <c:v>0.56193760000000004</c:v>
                </c:pt>
                <c:pt idx="45">
                  <c:v>0.56395499999999876</c:v>
                </c:pt>
                <c:pt idx="46">
                  <c:v>0.56633920000000004</c:v>
                </c:pt>
                <c:pt idx="47">
                  <c:v>0.56887345454545102</c:v>
                </c:pt>
                <c:pt idx="48">
                  <c:v>0.57098533333333423</c:v>
                </c:pt>
                <c:pt idx="49">
                  <c:v>0.57343066666667264</c:v>
                </c:pt>
                <c:pt idx="50">
                  <c:v>0.57550920000000005</c:v>
                </c:pt>
                <c:pt idx="51">
                  <c:v>0.57697640000000061</c:v>
                </c:pt>
                <c:pt idx="52">
                  <c:v>0.57923833333333263</c:v>
                </c:pt>
                <c:pt idx="53">
                  <c:v>0.58121127272726747</c:v>
                </c:pt>
                <c:pt idx="54">
                  <c:v>0.58345653333333369</c:v>
                </c:pt>
                <c:pt idx="55">
                  <c:v>0.58575138461538634</c:v>
                </c:pt>
                <c:pt idx="56">
                  <c:v>0.58788036363636631</c:v>
                </c:pt>
                <c:pt idx="57">
                  <c:v>0.58988109090908702</c:v>
                </c:pt>
                <c:pt idx="58">
                  <c:v>0.59164840000000085</c:v>
                </c:pt>
                <c:pt idx="59">
                  <c:v>0.59354909090909469</c:v>
                </c:pt>
                <c:pt idx="60">
                  <c:v>0.5954386666666649</c:v>
                </c:pt>
                <c:pt idx="61">
                  <c:v>0.59757833333333232</c:v>
                </c:pt>
                <c:pt idx="62">
                  <c:v>0.60004164705882934</c:v>
                </c:pt>
                <c:pt idx="63">
                  <c:v>0.60255236363635856</c:v>
                </c:pt>
                <c:pt idx="64">
                  <c:v>0.60421963636364073</c:v>
                </c:pt>
                <c:pt idx="65">
                  <c:v>0.60634861538461782</c:v>
                </c:pt>
                <c:pt idx="66">
                  <c:v>0.60862599999999845</c:v>
                </c:pt>
                <c:pt idx="67">
                  <c:v>0.61088872727273069</c:v>
                </c:pt>
                <c:pt idx="68">
                  <c:v>0.6125560000000001</c:v>
                </c:pt>
                <c:pt idx="69">
                  <c:v>0.61439000000000088</c:v>
                </c:pt>
                <c:pt idx="70">
                  <c:v>0.61585719999999999</c:v>
                </c:pt>
                <c:pt idx="71">
                  <c:v>0.61769120000000155</c:v>
                </c:pt>
                <c:pt idx="72">
                  <c:v>0.61952520000000078</c:v>
                </c:pt>
                <c:pt idx="73">
                  <c:v>0.62099240000000089</c:v>
                </c:pt>
                <c:pt idx="74">
                  <c:v>0.62245960000000089</c:v>
                </c:pt>
                <c:pt idx="75">
                  <c:v>0.62437511111110799</c:v>
                </c:pt>
                <c:pt idx="76">
                  <c:v>0.62589418181818601</c:v>
                </c:pt>
                <c:pt idx="77">
                  <c:v>0.6275948000000009</c:v>
                </c:pt>
                <c:pt idx="78">
                  <c:v>0.62948523076922525</c:v>
                </c:pt>
                <c:pt idx="79">
                  <c:v>0.63168200000000463</c:v>
                </c:pt>
                <c:pt idx="80">
                  <c:v>0.6338304000000009</c:v>
                </c:pt>
                <c:pt idx="81">
                  <c:v>0.63556436363635849</c:v>
                </c:pt>
                <c:pt idx="82">
                  <c:v>0.63723163636364122</c:v>
                </c:pt>
                <c:pt idx="83">
                  <c:v>0.63896560000000102</c:v>
                </c:pt>
                <c:pt idx="84">
                  <c:v>0.64043280000000002</c:v>
                </c:pt>
                <c:pt idx="85">
                  <c:v>0.64226680000000003</c:v>
                </c:pt>
                <c:pt idx="86">
                  <c:v>0.64390072727273062</c:v>
                </c:pt>
                <c:pt idx="87">
                  <c:v>0.64556799999999559</c:v>
                </c:pt>
                <c:pt idx="88">
                  <c:v>0.64723527272727688</c:v>
                </c:pt>
                <c:pt idx="89">
                  <c:v>0.64882844444444199</c:v>
                </c:pt>
                <c:pt idx="90">
                  <c:v>0.6502363636363665</c:v>
                </c:pt>
                <c:pt idx="91">
                  <c:v>0.65180360000000104</c:v>
                </c:pt>
                <c:pt idx="92">
                  <c:v>0.65382099999999865</c:v>
                </c:pt>
                <c:pt idx="93">
                  <c:v>0.65557163636363303</c:v>
                </c:pt>
                <c:pt idx="94">
                  <c:v>0.65762000000000564</c:v>
                </c:pt>
                <c:pt idx="95">
                  <c:v>0.65957309090908656</c:v>
                </c:pt>
                <c:pt idx="96">
                  <c:v>0.66105511111110804</c:v>
                </c:pt>
                <c:pt idx="97">
                  <c:v>0.66244080000000105</c:v>
                </c:pt>
                <c:pt idx="98">
                  <c:v>0.66421366666667392</c:v>
                </c:pt>
                <c:pt idx="99">
                  <c:v>0.66590872727273154</c:v>
                </c:pt>
                <c:pt idx="100">
                  <c:v>0.66757600000000361</c:v>
                </c:pt>
                <c:pt idx="101">
                  <c:v>0.66941000000000062</c:v>
                </c:pt>
                <c:pt idx="102">
                  <c:v>0.67093833333332509</c:v>
                </c:pt>
                <c:pt idx="103">
                  <c:v>0.67277233333334108</c:v>
                </c:pt>
                <c:pt idx="104">
                  <c:v>0.67450444444444113</c:v>
                </c:pt>
                <c:pt idx="105">
                  <c:v>0.67582900000000812</c:v>
                </c:pt>
                <c:pt idx="106">
                  <c:v>0.67766299999999069</c:v>
                </c:pt>
                <c:pt idx="107">
                  <c:v>0.67931360000000063</c:v>
                </c:pt>
                <c:pt idx="108">
                  <c:v>0.68102533333334125</c:v>
                </c:pt>
                <c:pt idx="109">
                  <c:v>0.68224799999998365</c:v>
                </c:pt>
                <c:pt idx="110">
                  <c:v>0.6834706666666851</c:v>
                </c:pt>
                <c:pt idx="111">
                  <c:v>0.68524909090907815</c:v>
                </c:pt>
                <c:pt idx="112">
                  <c:v>0.68664960000000186</c:v>
                </c:pt>
                <c:pt idx="113">
                  <c:v>0.68825018181818565</c:v>
                </c:pt>
                <c:pt idx="114">
                  <c:v>0.68991745454545894</c:v>
                </c:pt>
                <c:pt idx="115">
                  <c:v>0.69141800000000664</c:v>
                </c:pt>
                <c:pt idx="116">
                  <c:v>0.69351399999999686</c:v>
                </c:pt>
                <c:pt idx="117">
                  <c:v>0.69539166666665786</c:v>
                </c:pt>
                <c:pt idx="118">
                  <c:v>0.69692000000000465</c:v>
                </c:pt>
                <c:pt idx="119">
                  <c:v>0.69838720000000054</c:v>
                </c:pt>
                <c:pt idx="120">
                  <c:v>0.69985440000000076</c:v>
                </c:pt>
                <c:pt idx="121">
                  <c:v>0.70132160000000088</c:v>
                </c:pt>
                <c:pt idx="122">
                  <c:v>0.70292218181818544</c:v>
                </c:pt>
                <c:pt idx="123">
                  <c:v>0.70425599999999999</c:v>
                </c:pt>
                <c:pt idx="124">
                  <c:v>0.70572319999999999</c:v>
                </c:pt>
                <c:pt idx="125">
                  <c:v>0.70710888888888535</c:v>
                </c:pt>
                <c:pt idx="126">
                  <c:v>0.70833155555555105</c:v>
                </c:pt>
                <c:pt idx="127">
                  <c:v>0.70959127272727662</c:v>
                </c:pt>
                <c:pt idx="128">
                  <c:v>0.71122520000000089</c:v>
                </c:pt>
                <c:pt idx="129">
                  <c:v>0.712325600000001</c:v>
                </c:pt>
                <c:pt idx="130">
                  <c:v>0.71379280000000089</c:v>
                </c:pt>
                <c:pt idx="131">
                  <c:v>0.71526000000000001</c:v>
                </c:pt>
                <c:pt idx="132">
                  <c:v>0.7167272000000009</c:v>
                </c:pt>
                <c:pt idx="133">
                  <c:v>0.71792763636364165</c:v>
                </c:pt>
                <c:pt idx="134">
                  <c:v>0.7192948000000009</c:v>
                </c:pt>
                <c:pt idx="135">
                  <c:v>0.72076200000000001</c:v>
                </c:pt>
                <c:pt idx="136">
                  <c:v>0.72218844444444064</c:v>
                </c:pt>
                <c:pt idx="137">
                  <c:v>0.72326290909091195</c:v>
                </c:pt>
                <c:pt idx="138">
                  <c:v>0.7244299999999898</c:v>
                </c:pt>
                <c:pt idx="139">
                  <c:v>0.72521600000001152</c:v>
                </c:pt>
                <c:pt idx="140">
                  <c:v>0.72626400000000002</c:v>
                </c:pt>
                <c:pt idx="141">
                  <c:v>0.72736440000000002</c:v>
                </c:pt>
                <c:pt idx="142">
                  <c:v>0.72883160000000102</c:v>
                </c:pt>
                <c:pt idx="143">
                  <c:v>0.73029880000000102</c:v>
                </c:pt>
                <c:pt idx="144">
                  <c:v>0.73139920000000103</c:v>
                </c:pt>
                <c:pt idx="145">
                  <c:v>0.73286640000000003</c:v>
                </c:pt>
                <c:pt idx="146">
                  <c:v>0.73396680000000003</c:v>
                </c:pt>
                <c:pt idx="147">
                  <c:v>0.73526727272727654</c:v>
                </c:pt>
                <c:pt idx="148">
                  <c:v>0.73693454545453063</c:v>
                </c:pt>
                <c:pt idx="149">
                  <c:v>0.7382683636363675</c:v>
                </c:pt>
                <c:pt idx="150">
                  <c:v>0.73960218181818571</c:v>
                </c:pt>
                <c:pt idx="151">
                  <c:v>0.7409359999999956</c:v>
                </c:pt>
                <c:pt idx="152">
                  <c:v>0.74215866666666264</c:v>
                </c:pt>
                <c:pt idx="153">
                  <c:v>0.74327018181818572</c:v>
                </c:pt>
                <c:pt idx="154">
                  <c:v>0.74460400000000104</c:v>
                </c:pt>
                <c:pt idx="155">
                  <c:v>0.74593781818182303</c:v>
                </c:pt>
                <c:pt idx="156">
                  <c:v>0.74735500000000765</c:v>
                </c:pt>
                <c:pt idx="157">
                  <c:v>0.74827199999998195</c:v>
                </c:pt>
                <c:pt idx="158">
                  <c:v>0.74949466666667508</c:v>
                </c:pt>
                <c:pt idx="159">
                  <c:v>0.7502727272727312</c:v>
                </c:pt>
                <c:pt idx="160">
                  <c:v>0.75163433333332386</c:v>
                </c:pt>
                <c:pt idx="161">
                  <c:v>0.75306861538462611</c:v>
                </c:pt>
                <c:pt idx="162">
                  <c:v>0.75414080000000117</c:v>
                </c:pt>
                <c:pt idx="163">
                  <c:v>0.75527454545454964</c:v>
                </c:pt>
                <c:pt idx="164">
                  <c:v>0.75634160000000128</c:v>
                </c:pt>
                <c:pt idx="165">
                  <c:v>0.75760872727271245</c:v>
                </c:pt>
                <c:pt idx="166">
                  <c:v>0.75897033333334174</c:v>
                </c:pt>
                <c:pt idx="167">
                  <c:v>0.76027636363636752</c:v>
                </c:pt>
                <c:pt idx="168">
                  <c:v>0.76147680000000062</c:v>
                </c:pt>
                <c:pt idx="169">
                  <c:v>0.76202699999998913</c:v>
                </c:pt>
                <c:pt idx="170">
                  <c:v>0.7629440000000135</c:v>
                </c:pt>
                <c:pt idx="171">
                  <c:v>0.76394436363636764</c:v>
                </c:pt>
                <c:pt idx="172">
                  <c:v>0.76527818181816609</c:v>
                </c:pt>
                <c:pt idx="173">
                  <c:v>0.76661200000000063</c:v>
                </c:pt>
                <c:pt idx="174">
                  <c:v>0.76752900000001723</c:v>
                </c:pt>
                <c:pt idx="175">
                  <c:v>0.76807920000000141</c:v>
                </c:pt>
                <c:pt idx="176">
                  <c:v>0.76881280000000063</c:v>
                </c:pt>
                <c:pt idx="177">
                  <c:v>0.7696130909090958</c:v>
                </c:pt>
                <c:pt idx="178">
                  <c:v>0.77068755555555102</c:v>
                </c:pt>
                <c:pt idx="179">
                  <c:v>0.77165549999998984</c:v>
                </c:pt>
                <c:pt idx="180">
                  <c:v>0.77294763636364183</c:v>
                </c:pt>
                <c:pt idx="181">
                  <c:v>0.77394800000000075</c:v>
                </c:pt>
                <c:pt idx="182">
                  <c:v>0.77504840000000075</c:v>
                </c:pt>
                <c:pt idx="183">
                  <c:v>0.77598577777777333</c:v>
                </c:pt>
                <c:pt idx="184">
                  <c:v>0.77724920000000097</c:v>
                </c:pt>
                <c:pt idx="185">
                  <c:v>0.77807450000001688</c:v>
                </c:pt>
                <c:pt idx="186">
                  <c:v>0.77928327272725606</c:v>
                </c:pt>
                <c:pt idx="187">
                  <c:v>0.78055039999999909</c:v>
                </c:pt>
                <c:pt idx="188">
                  <c:v>0.78128400000001952</c:v>
                </c:pt>
                <c:pt idx="189">
                  <c:v>0.78238439999999909</c:v>
                </c:pt>
                <c:pt idx="190">
                  <c:v>0.78348480000000009</c:v>
                </c:pt>
                <c:pt idx="191">
                  <c:v>0.78403499999998849</c:v>
                </c:pt>
                <c:pt idx="192">
                  <c:v>0.78495199999998089</c:v>
                </c:pt>
                <c:pt idx="193">
                  <c:v>0.785410500000016</c:v>
                </c:pt>
                <c:pt idx="194">
                  <c:v>0.78648033333332212</c:v>
                </c:pt>
                <c:pt idx="195">
                  <c:v>0.7878863999999991</c:v>
                </c:pt>
                <c:pt idx="196">
                  <c:v>0.78895345454545873</c:v>
                </c:pt>
                <c:pt idx="197">
                  <c:v>0.78984266666667513</c:v>
                </c:pt>
                <c:pt idx="198">
                  <c:v>0.79128763636364063</c:v>
                </c:pt>
                <c:pt idx="199">
                  <c:v>0.79228799999999422</c:v>
                </c:pt>
                <c:pt idx="200">
                  <c:v>0.79341661538460839</c:v>
                </c:pt>
                <c:pt idx="201">
                  <c:v>0.79438400000001297</c:v>
                </c:pt>
                <c:pt idx="202">
                  <c:v>0.79490799999998052</c:v>
                </c:pt>
                <c:pt idx="203">
                  <c:v>0.79595600000000766</c:v>
                </c:pt>
                <c:pt idx="204">
                  <c:v>0.7971786666666616</c:v>
                </c:pt>
                <c:pt idx="205">
                  <c:v>0.79795672727273148</c:v>
                </c:pt>
                <c:pt idx="206">
                  <c:v>0.79870699999998851</c:v>
                </c:pt>
                <c:pt idx="207">
                  <c:v>0.79916550000001707</c:v>
                </c:pt>
                <c:pt idx="208">
                  <c:v>0.8003576</c:v>
                </c:pt>
                <c:pt idx="209">
                  <c:v>0.80129127272725631</c:v>
                </c:pt>
                <c:pt idx="210">
                  <c:v>0.80229163636364198</c:v>
                </c:pt>
                <c:pt idx="211">
                  <c:v>0.8032920000000171</c:v>
                </c:pt>
                <c:pt idx="212">
                  <c:v>0.80420899999998852</c:v>
                </c:pt>
                <c:pt idx="213">
                  <c:v>0.80492222222221721</c:v>
                </c:pt>
                <c:pt idx="214">
                  <c:v>0.80573733333332864</c:v>
                </c:pt>
                <c:pt idx="215">
                  <c:v>0.80659320000000012</c:v>
                </c:pt>
                <c:pt idx="216">
                  <c:v>0.80748400000001297</c:v>
                </c:pt>
                <c:pt idx="217">
                  <c:v>0.8081826666666746</c:v>
                </c:pt>
                <c:pt idx="218">
                  <c:v>0.80879399999998869</c:v>
                </c:pt>
                <c:pt idx="219">
                  <c:v>0.80899777777777271</c:v>
                </c:pt>
                <c:pt idx="220">
                  <c:v>0.8098944000000009</c:v>
                </c:pt>
                <c:pt idx="221">
                  <c:v>0.81103555555555062</c:v>
                </c:pt>
                <c:pt idx="222">
                  <c:v>0.81162836363636781</c:v>
                </c:pt>
                <c:pt idx="223">
                  <c:v>0.81272400000001388</c:v>
                </c:pt>
                <c:pt idx="224">
                  <c:v>0.81319560000000091</c:v>
                </c:pt>
                <c:pt idx="225">
                  <c:v>0.81429599999999491</c:v>
                </c:pt>
                <c:pt idx="226">
                  <c:v>0.81482000000001364</c:v>
                </c:pt>
                <c:pt idx="227">
                  <c:v>0.81521299999998753</c:v>
                </c:pt>
                <c:pt idx="228">
                  <c:v>0.8161299999999887</c:v>
                </c:pt>
                <c:pt idx="229">
                  <c:v>0.81696363636364144</c:v>
                </c:pt>
                <c:pt idx="230">
                  <c:v>0.8174400000000136</c:v>
                </c:pt>
                <c:pt idx="231">
                  <c:v>0.81833080000000002</c:v>
                </c:pt>
                <c:pt idx="232">
                  <c:v>0.81918666666663553</c:v>
                </c:pt>
                <c:pt idx="233">
                  <c:v>0.82016480000000003</c:v>
                </c:pt>
                <c:pt idx="234">
                  <c:v>0.82096509090911662</c:v>
                </c:pt>
                <c:pt idx="235">
                  <c:v>0.8216319999999887</c:v>
                </c:pt>
                <c:pt idx="236">
                  <c:v>0.82254899999998832</c:v>
                </c:pt>
                <c:pt idx="237">
                  <c:v>0.82285466666671436</c:v>
                </c:pt>
                <c:pt idx="238">
                  <c:v>0.82396618181816372</c:v>
                </c:pt>
                <c:pt idx="239">
                  <c:v>0.82468866666667573</c:v>
                </c:pt>
                <c:pt idx="240">
                  <c:v>0.82530000000001369</c:v>
                </c:pt>
                <c:pt idx="241">
                  <c:v>0.82611511111107983</c:v>
                </c:pt>
                <c:pt idx="242">
                  <c:v>0.82652266666663532</c:v>
                </c:pt>
                <c:pt idx="243">
                  <c:v>0.827134000000047</c:v>
                </c:pt>
                <c:pt idx="244">
                  <c:v>0.82786760000000004</c:v>
                </c:pt>
                <c:pt idx="245">
                  <c:v>0.82860120000000104</c:v>
                </c:pt>
                <c:pt idx="246">
                  <c:v>0.82933480000000004</c:v>
                </c:pt>
                <c:pt idx="247">
                  <c:v>0.83043520000000004</c:v>
                </c:pt>
                <c:pt idx="248">
                  <c:v>0.83080199999996851</c:v>
                </c:pt>
                <c:pt idx="249">
                  <c:v>0.83141333333335432</c:v>
                </c:pt>
                <c:pt idx="250">
                  <c:v>0.83171899999992849</c:v>
                </c:pt>
                <c:pt idx="251">
                  <c:v>0.83263600000004723</c:v>
                </c:pt>
                <c:pt idx="252">
                  <c:v>0.83330290909089189</c:v>
                </c:pt>
                <c:pt idx="253">
                  <c:v>0.83396981818184501</c:v>
                </c:pt>
                <c:pt idx="254">
                  <c:v>0.83492849999998864</c:v>
                </c:pt>
                <c:pt idx="255">
                  <c:v>0.8353869999999276</c:v>
                </c:pt>
                <c:pt idx="256">
                  <c:v>0.8359705454545725</c:v>
                </c:pt>
                <c:pt idx="257">
                  <c:v>0.83671155555552479</c:v>
                </c:pt>
                <c:pt idx="258">
                  <c:v>0.83740440000000005</c:v>
                </c:pt>
                <c:pt idx="259">
                  <c:v>0.83813800000000005</c:v>
                </c:pt>
                <c:pt idx="260">
                  <c:v>0.83905500000004773</c:v>
                </c:pt>
                <c:pt idx="261">
                  <c:v>0.83956444444441269</c:v>
                </c:pt>
                <c:pt idx="262">
                  <c:v>0.84033880000000005</c:v>
                </c:pt>
                <c:pt idx="263">
                  <c:v>0.84107240000000005</c:v>
                </c:pt>
                <c:pt idx="264">
                  <c:v>0.84180599999998862</c:v>
                </c:pt>
                <c:pt idx="265">
                  <c:v>0.8425395999999995</c:v>
                </c:pt>
                <c:pt idx="266">
                  <c:v>0.84323244444446577</c:v>
                </c:pt>
                <c:pt idx="267">
                  <c:v>0.84364000000002226</c:v>
                </c:pt>
                <c:pt idx="268">
                  <c:v>0.84425133333330238</c:v>
                </c:pt>
                <c:pt idx="269">
                  <c:v>0.84497381818180184</c:v>
                </c:pt>
                <c:pt idx="270">
                  <c:v>0.84567777777779962</c:v>
                </c:pt>
                <c:pt idx="271">
                  <c:v>0.84649288888891039</c:v>
                </c:pt>
                <c:pt idx="272">
                  <c:v>0.84684949999998904</c:v>
                </c:pt>
                <c:pt idx="273">
                  <c:v>0.84767480000000128</c:v>
                </c:pt>
                <c:pt idx="274">
                  <c:v>0.84822499999998802</c:v>
                </c:pt>
                <c:pt idx="275">
                  <c:v>0.84853066666663468</c:v>
                </c:pt>
                <c:pt idx="276">
                  <c:v>0.84914199999998863</c:v>
                </c:pt>
                <c:pt idx="277">
                  <c:v>0.84975333333335556</c:v>
                </c:pt>
                <c:pt idx="278">
                  <c:v>0.85041169230768565</c:v>
                </c:pt>
                <c:pt idx="279">
                  <c:v>0.85097599999998785</c:v>
                </c:pt>
                <c:pt idx="280">
                  <c:v>0.85189300000004864</c:v>
                </c:pt>
                <c:pt idx="281">
                  <c:v>0.85219866666663524</c:v>
                </c:pt>
                <c:pt idx="282">
                  <c:v>0.85244320000000062</c:v>
                </c:pt>
                <c:pt idx="283">
                  <c:v>0.85301377777779941</c:v>
                </c:pt>
                <c:pt idx="284">
                  <c:v>0.85382888888891062</c:v>
                </c:pt>
                <c:pt idx="285">
                  <c:v>0.85464399999996754</c:v>
                </c:pt>
                <c:pt idx="286">
                  <c:v>0.85505155555557866</c:v>
                </c:pt>
                <c:pt idx="287">
                  <c:v>0.85586666666663469</c:v>
                </c:pt>
                <c:pt idx="288">
                  <c:v>0.85611120000000063</c:v>
                </c:pt>
                <c:pt idx="289">
                  <c:v>0.8564780000000487</c:v>
                </c:pt>
                <c:pt idx="290">
                  <c:v>0.85697818181816421</c:v>
                </c:pt>
                <c:pt idx="291">
                  <c:v>0.85778800000001465</c:v>
                </c:pt>
                <c:pt idx="292">
                  <c:v>0.85790444444441294</c:v>
                </c:pt>
                <c:pt idx="293">
                  <c:v>0.85871955555557888</c:v>
                </c:pt>
                <c:pt idx="294">
                  <c:v>0.85912711111113282</c:v>
                </c:pt>
                <c:pt idx="295">
                  <c:v>0.85988399999994358</c:v>
                </c:pt>
                <c:pt idx="296">
                  <c:v>0.86014600000004882</c:v>
                </c:pt>
                <c:pt idx="297">
                  <c:v>0.86040800000001405</c:v>
                </c:pt>
                <c:pt idx="298">
                  <c:v>0.86106299999998759</c:v>
                </c:pt>
                <c:pt idx="299">
                  <c:v>0.86161320000000063</c:v>
                </c:pt>
                <c:pt idx="300">
                  <c:v>0.86197999999998853</c:v>
                </c:pt>
                <c:pt idx="301">
                  <c:v>0.86243849999998767</c:v>
                </c:pt>
                <c:pt idx="302">
                  <c:v>0.86320266666671575</c:v>
                </c:pt>
                <c:pt idx="303">
                  <c:v>0.86320266666663392</c:v>
                </c:pt>
                <c:pt idx="304">
                  <c:v>0.86381399999998787</c:v>
                </c:pt>
                <c:pt idx="305">
                  <c:v>0.86442533333335625</c:v>
                </c:pt>
                <c:pt idx="306">
                  <c:v>0.86483288888891086</c:v>
                </c:pt>
                <c:pt idx="307">
                  <c:v>0.86564799999996733</c:v>
                </c:pt>
                <c:pt idx="308">
                  <c:v>0.86617200000001404</c:v>
                </c:pt>
                <c:pt idx="309">
                  <c:v>0.86646311111113306</c:v>
                </c:pt>
                <c:pt idx="310">
                  <c:v>0.86711520000000064</c:v>
                </c:pt>
                <c:pt idx="311">
                  <c:v>0.86768577777774503</c:v>
                </c:pt>
                <c:pt idx="312">
                  <c:v>0.86839899999998782</c:v>
                </c:pt>
                <c:pt idx="313">
                  <c:v>0.86894920000000153</c:v>
                </c:pt>
                <c:pt idx="314">
                  <c:v>0.86931600000004938</c:v>
                </c:pt>
                <c:pt idx="315">
                  <c:v>0.86998290909089115</c:v>
                </c:pt>
                <c:pt idx="316">
                  <c:v>0.87053866666663371</c:v>
                </c:pt>
                <c:pt idx="317">
                  <c:v>0.87069150000005058</c:v>
                </c:pt>
                <c:pt idx="318">
                  <c:v>0.87114999999998832</c:v>
                </c:pt>
                <c:pt idx="319">
                  <c:v>0.87160849999998846</c:v>
                </c:pt>
                <c:pt idx="320">
                  <c:v>0.87225040000000065</c:v>
                </c:pt>
                <c:pt idx="321">
                  <c:v>0.87298400000002263</c:v>
                </c:pt>
                <c:pt idx="322">
                  <c:v>0.8733915555555235</c:v>
                </c:pt>
                <c:pt idx="323">
                  <c:v>0.87379911111113451</c:v>
                </c:pt>
                <c:pt idx="324">
                  <c:v>0.87461422222219065</c:v>
                </c:pt>
                <c:pt idx="325">
                  <c:v>0.87481800000004972</c:v>
                </c:pt>
                <c:pt idx="326">
                  <c:v>0.87481799999992538</c:v>
                </c:pt>
                <c:pt idx="327">
                  <c:v>0.87542933333338491</c:v>
                </c:pt>
                <c:pt idx="328">
                  <c:v>0.87591840000000065</c:v>
                </c:pt>
                <c:pt idx="329">
                  <c:v>0.87624444444441241</c:v>
                </c:pt>
                <c:pt idx="330">
                  <c:v>0.87665200000004995</c:v>
                </c:pt>
                <c:pt idx="331">
                  <c:v>0.87731890909089094</c:v>
                </c:pt>
                <c:pt idx="332">
                  <c:v>0.87811919999999999</c:v>
                </c:pt>
                <c:pt idx="333">
                  <c:v>0.87811919999999999</c:v>
                </c:pt>
                <c:pt idx="334">
                  <c:v>0.87848599999996657</c:v>
                </c:pt>
                <c:pt idx="335">
                  <c:v>0.87868977777780088</c:v>
                </c:pt>
                <c:pt idx="336">
                  <c:v>0.8794029999999875</c:v>
                </c:pt>
                <c:pt idx="337">
                  <c:v>0.87998654545457355</c:v>
                </c:pt>
                <c:pt idx="338">
                  <c:v>0.88031999999998167</c:v>
                </c:pt>
                <c:pt idx="339">
                  <c:v>0.8812370000000499</c:v>
                </c:pt>
                <c:pt idx="340">
                  <c:v>0.88105359999999966</c:v>
                </c:pt>
                <c:pt idx="341">
                  <c:v>0.88105359999999966</c:v>
                </c:pt>
                <c:pt idx="342">
                  <c:v>0.88189199999994261</c:v>
                </c:pt>
                <c:pt idx="343">
                  <c:v>0.88189200000001478</c:v>
                </c:pt>
                <c:pt idx="344">
                  <c:v>0.88276533333330109</c:v>
                </c:pt>
                <c:pt idx="345">
                  <c:v>0.88276533333338492</c:v>
                </c:pt>
                <c:pt idx="346">
                  <c:v>0.88298763636361932</c:v>
                </c:pt>
                <c:pt idx="347">
                  <c:v>0.88362120000000122</c:v>
                </c:pt>
                <c:pt idx="348">
                  <c:v>0.88398800000002264</c:v>
                </c:pt>
                <c:pt idx="349">
                  <c:v>0.88439555555552285</c:v>
                </c:pt>
                <c:pt idx="350">
                  <c:v>0.88480311111113363</c:v>
                </c:pt>
                <c:pt idx="351">
                  <c:v>0.88521066666668946</c:v>
                </c:pt>
                <c:pt idx="352">
                  <c:v>0.88582199999998812</c:v>
                </c:pt>
                <c:pt idx="353">
                  <c:v>0.88618880000000055</c:v>
                </c:pt>
                <c:pt idx="354">
                  <c:v>0.88684088888885604</c:v>
                </c:pt>
                <c:pt idx="355">
                  <c:v>0.8871975000000506</c:v>
                </c:pt>
                <c:pt idx="356">
                  <c:v>0.88765599999996669</c:v>
                </c:pt>
                <c:pt idx="357">
                  <c:v>0.88818000000001462</c:v>
                </c:pt>
                <c:pt idx="358">
                  <c:v>0.88826733333330032</c:v>
                </c:pt>
                <c:pt idx="359">
                  <c:v>0.88865636363639189</c:v>
                </c:pt>
                <c:pt idx="360">
                  <c:v>0.88928622222218912</c:v>
                </c:pt>
                <c:pt idx="361">
                  <c:v>0.88985680000000056</c:v>
                </c:pt>
                <c:pt idx="362">
                  <c:v>0.89010133333338537</c:v>
                </c:pt>
                <c:pt idx="363">
                  <c:v>0.89040699999998718</c:v>
                </c:pt>
                <c:pt idx="364">
                  <c:v>0.89050888888891111</c:v>
                </c:pt>
                <c:pt idx="365">
                  <c:v>0.89132399999996548</c:v>
                </c:pt>
                <c:pt idx="366">
                  <c:v>0.89132400000001488</c:v>
                </c:pt>
                <c:pt idx="367">
                  <c:v>0.89132399999992329</c:v>
                </c:pt>
                <c:pt idx="368">
                  <c:v>0.89193533333338537</c:v>
                </c:pt>
                <c:pt idx="369">
                  <c:v>0.89224099999998763</c:v>
                </c:pt>
                <c:pt idx="370">
                  <c:v>0.89279120000000134</c:v>
                </c:pt>
                <c:pt idx="371">
                  <c:v>0.89254666666663263</c:v>
                </c:pt>
                <c:pt idx="372">
                  <c:v>0.89289600000001512</c:v>
                </c:pt>
                <c:pt idx="373">
                  <c:v>0.89352480000000056</c:v>
                </c:pt>
                <c:pt idx="374">
                  <c:v>0.89394400000001506</c:v>
                </c:pt>
                <c:pt idx="375">
                  <c:v>0.89425840000000045</c:v>
                </c:pt>
                <c:pt idx="376">
                  <c:v>0.89438066666663341</c:v>
                </c:pt>
                <c:pt idx="377">
                  <c:v>0.89499200000000045</c:v>
                </c:pt>
                <c:pt idx="378">
                  <c:v>0.8953995555555796</c:v>
                </c:pt>
                <c:pt idx="379">
                  <c:v>0.89604000000001516</c:v>
                </c:pt>
                <c:pt idx="380">
                  <c:v>0.89621466666663263</c:v>
                </c:pt>
                <c:pt idx="381">
                  <c:v>0.89645920000000046</c:v>
                </c:pt>
                <c:pt idx="382">
                  <c:v>0.89682599999998791</c:v>
                </c:pt>
                <c:pt idx="383">
                  <c:v>0.89743733333335651</c:v>
                </c:pt>
                <c:pt idx="384">
                  <c:v>0.89774299999998763</c:v>
                </c:pt>
                <c:pt idx="385">
                  <c:v>0.89820149999998766</c:v>
                </c:pt>
                <c:pt idx="386">
                  <c:v>0.89866000000002311</c:v>
                </c:pt>
                <c:pt idx="387">
                  <c:v>0.89906755555557893</c:v>
                </c:pt>
                <c:pt idx="388">
                  <c:v>0.89906755555552165</c:v>
                </c:pt>
                <c:pt idx="389">
                  <c:v>0.89957699999998708</c:v>
                </c:pt>
                <c:pt idx="390">
                  <c:v>0.89957700000005092</c:v>
                </c:pt>
                <c:pt idx="391">
                  <c:v>0.89988266666663264</c:v>
                </c:pt>
                <c:pt idx="392">
                  <c:v>0.9004940000000512</c:v>
                </c:pt>
                <c:pt idx="393">
                  <c:v>0.90086080000000013</c:v>
                </c:pt>
                <c:pt idx="394">
                  <c:v>0.90110533333330012</c:v>
                </c:pt>
              </c:numCache>
            </c:numRef>
          </c:val>
        </c:ser>
        <c:marker val="1"/>
        <c:axId val="133978368"/>
        <c:axId val="134082944"/>
      </c:lineChart>
      <c:catAx>
        <c:axId val="133978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134082944"/>
        <c:crosses val="autoZero"/>
        <c:auto val="1"/>
        <c:lblAlgn val="ctr"/>
        <c:lblOffset val="100"/>
      </c:catAx>
      <c:valAx>
        <c:axId val="134082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Firn</a:t>
                </a:r>
                <a:r>
                  <a:rPr lang="en-US" dirty="0"/>
                  <a:t> </a:t>
                </a:r>
                <a:r>
                  <a:rPr lang="en-US" dirty="0" smtClean="0"/>
                  <a:t>Density (g/cm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33978368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Southern </a:t>
            </a:r>
            <a:r>
              <a:rPr lang="en-US" dirty="0" smtClean="0"/>
              <a:t>Third</a:t>
            </a:r>
            <a:r>
              <a:rPr lang="en-US" baseline="0" dirty="0" smtClean="0"/>
              <a:t> – NGRIP side</a:t>
            </a:r>
            <a:endParaRPr lang="en-US" dirty="0"/>
          </a:p>
        </c:rich>
      </c:tx>
    </c:title>
    <c:plotArea>
      <c:layout/>
      <c:scatterChart>
        <c:scatterStyle val="lineMarker"/>
        <c:ser>
          <c:idx val="0"/>
          <c:order val="0"/>
          <c:tx>
            <c:v>Southern Median</c:v>
          </c:tx>
          <c:spPr>
            <a:ln w="28575">
              <a:noFill/>
            </a:ln>
          </c:spPr>
          <c:marker>
            <c:spPr>
              <a:solidFill>
                <a:srgbClr val="00487F"/>
              </a:solidFill>
            </c:spPr>
          </c:marker>
          <c:trendline>
            <c:trendlineType val="linear"/>
          </c:trendline>
          <c:xVal>
            <c:numRef>
              <c:f>Sheet1!$A$2:$AW$2</c:f>
              <c:numCache>
                <c:formatCode>General</c:formatCode>
                <c:ptCount val="49"/>
                <c:pt idx="0">
                  <c:v>0.16616880386569999</c:v>
                </c:pt>
                <c:pt idx="1">
                  <c:v>0.19394067143213614</c:v>
                </c:pt>
                <c:pt idx="2">
                  <c:v>0.18197292158208814</c:v>
                </c:pt>
                <c:pt idx="3">
                  <c:v>0.19458416894974087</c:v>
                </c:pt>
                <c:pt idx="4">
                  <c:v>0.14782069489240324</c:v>
                </c:pt>
                <c:pt idx="5">
                  <c:v>0.14453768400628814</c:v>
                </c:pt>
                <c:pt idx="6">
                  <c:v>6.5315752248046088E-2</c:v>
                </c:pt>
                <c:pt idx="7">
                  <c:v>0.19014891285698199</c:v>
                </c:pt>
                <c:pt idx="8">
                  <c:v>0.17274618768190828</c:v>
                </c:pt>
                <c:pt idx="9">
                  <c:v>0.15772912150384313</c:v>
                </c:pt>
                <c:pt idx="10">
                  <c:v>0.16063287695580683</c:v>
                </c:pt>
                <c:pt idx="11">
                  <c:v>0.19650415947588301</c:v>
                </c:pt>
                <c:pt idx="12">
                  <c:v>0.16896945951072831</c:v>
                </c:pt>
                <c:pt idx="13">
                  <c:v>0.147211810211612</c:v>
                </c:pt>
                <c:pt idx="14">
                  <c:v>0.130932606250352</c:v>
                </c:pt>
                <c:pt idx="15">
                  <c:v>0.15746651428340699</c:v>
                </c:pt>
                <c:pt idx="16">
                  <c:v>0.16507933070610517</c:v>
                </c:pt>
                <c:pt idx="17">
                  <c:v>0.14037083895254987</c:v>
                </c:pt>
                <c:pt idx="18">
                  <c:v>0.13500357970844087</c:v>
                </c:pt>
                <c:pt idx="19">
                  <c:v>0.145204652221817</c:v>
                </c:pt>
                <c:pt idx="20">
                  <c:v>0.14362314139219223</c:v>
                </c:pt>
                <c:pt idx="21">
                  <c:v>0.15067254028746199</c:v>
                </c:pt>
                <c:pt idx="22">
                  <c:v>0.20025183482494799</c:v>
                </c:pt>
                <c:pt idx="23">
                  <c:v>0.10362707426117314</c:v>
                </c:pt>
                <c:pt idx="24">
                  <c:v>0.131527889085752</c:v>
                </c:pt>
                <c:pt idx="25">
                  <c:v>0.13875141913887201</c:v>
                </c:pt>
                <c:pt idx="26">
                  <c:v>0.15504987246212434</c:v>
                </c:pt>
                <c:pt idx="27">
                  <c:v>0.14144120391501513</c:v>
                </c:pt>
                <c:pt idx="28">
                  <c:v>0.14554956606380701</c:v>
                </c:pt>
                <c:pt idx="29">
                  <c:v>0.173714623286542</c:v>
                </c:pt>
                <c:pt idx="30">
                  <c:v>0.143835768655767</c:v>
                </c:pt>
                <c:pt idx="31">
                  <c:v>0.17719218914774523</c:v>
                </c:pt>
                <c:pt idx="32">
                  <c:v>0.16822338301329617</c:v>
                </c:pt>
                <c:pt idx="33">
                  <c:v>0.14024485628704114</c:v>
                </c:pt>
                <c:pt idx="34">
                  <c:v>0.15278303973756224</c:v>
                </c:pt>
                <c:pt idx="35">
                  <c:v>0.15596328539069931</c:v>
                </c:pt>
                <c:pt idx="36">
                  <c:v>0.16104486157923814</c:v>
                </c:pt>
                <c:pt idx="37">
                  <c:v>0.142578817990233</c:v>
                </c:pt>
                <c:pt idx="38">
                  <c:v>0.15971645106671731</c:v>
                </c:pt>
                <c:pt idx="39">
                  <c:v>0.16007795405078087</c:v>
                </c:pt>
                <c:pt idx="40">
                  <c:v>0.12822060603514387</c:v>
                </c:pt>
                <c:pt idx="41">
                  <c:v>0.15297950789247924</c:v>
                </c:pt>
                <c:pt idx="42">
                  <c:v>9.2313170385580984E-2</c:v>
                </c:pt>
                <c:pt idx="43">
                  <c:v>0.18950057413336499</c:v>
                </c:pt>
                <c:pt idx="44">
                  <c:v>0.17575755724389988</c:v>
                </c:pt>
                <c:pt idx="45">
                  <c:v>0.12771920384712634</c:v>
                </c:pt>
                <c:pt idx="46">
                  <c:v>0.15280050330373188</c:v>
                </c:pt>
                <c:pt idx="47">
                  <c:v>0.17904103272293731</c:v>
                </c:pt>
                <c:pt idx="48">
                  <c:v>8.9282033752746986E-2</c:v>
                </c:pt>
              </c:numCache>
            </c:numRef>
          </c:xVal>
          <c:yVal>
            <c:numRef>
              <c:f>Sheet1!$A$6:$AW$6</c:f>
              <c:numCache>
                <c:formatCode>General</c:formatCode>
                <c:ptCount val="49"/>
                <c:pt idx="0">
                  <c:v>-0.2</c:v>
                </c:pt>
                <c:pt idx="2">
                  <c:v>0.70000000000000051</c:v>
                </c:pt>
                <c:pt idx="3">
                  <c:v>7.0000000000000021E-2</c:v>
                </c:pt>
                <c:pt idx="4">
                  <c:v>0.99</c:v>
                </c:pt>
                <c:pt idx="5">
                  <c:v>-1.9100000000000001</c:v>
                </c:pt>
                <c:pt idx="6">
                  <c:v>1.180000000000001</c:v>
                </c:pt>
                <c:pt idx="7">
                  <c:v>2.25</c:v>
                </c:pt>
                <c:pt idx="8">
                  <c:v>1.03</c:v>
                </c:pt>
                <c:pt idx="9">
                  <c:v>-0.93</c:v>
                </c:pt>
                <c:pt idx="10">
                  <c:v>-2</c:v>
                </c:pt>
                <c:pt idx="11">
                  <c:v>-1.1100000000000001</c:v>
                </c:pt>
                <c:pt idx="12">
                  <c:v>2.86</c:v>
                </c:pt>
                <c:pt idx="13">
                  <c:v>1.71</c:v>
                </c:pt>
                <c:pt idx="14">
                  <c:v>2.54</c:v>
                </c:pt>
                <c:pt idx="15">
                  <c:v>1.1399999999999988</c:v>
                </c:pt>
                <c:pt idx="16">
                  <c:v>3.88</c:v>
                </c:pt>
                <c:pt idx="17">
                  <c:v>2.38</c:v>
                </c:pt>
                <c:pt idx="18">
                  <c:v>-0.13</c:v>
                </c:pt>
                <c:pt idx="19">
                  <c:v>-3.01</c:v>
                </c:pt>
                <c:pt idx="20">
                  <c:v>3.14</c:v>
                </c:pt>
                <c:pt idx="21">
                  <c:v>-3.09</c:v>
                </c:pt>
                <c:pt idx="22">
                  <c:v>2.17</c:v>
                </c:pt>
                <c:pt idx="23">
                  <c:v>0.38000000000000034</c:v>
                </c:pt>
                <c:pt idx="24">
                  <c:v>2.63</c:v>
                </c:pt>
                <c:pt idx="25">
                  <c:v>-0.55000000000000004</c:v>
                </c:pt>
                <c:pt idx="26">
                  <c:v>-1.58</c:v>
                </c:pt>
                <c:pt idx="27">
                  <c:v>-0.23</c:v>
                </c:pt>
                <c:pt idx="28">
                  <c:v>-0.42000000000000026</c:v>
                </c:pt>
                <c:pt idx="29">
                  <c:v>-2.08</c:v>
                </c:pt>
                <c:pt idx="30">
                  <c:v>0.59</c:v>
                </c:pt>
                <c:pt idx="31">
                  <c:v>1.0000000000000005E-2</c:v>
                </c:pt>
                <c:pt idx="32">
                  <c:v>2.1800000000000002</c:v>
                </c:pt>
                <c:pt idx="33">
                  <c:v>0.27</c:v>
                </c:pt>
                <c:pt idx="34">
                  <c:v>2.0499999999999998</c:v>
                </c:pt>
                <c:pt idx="35">
                  <c:v>-8.0000000000000043E-2</c:v>
                </c:pt>
                <c:pt idx="36">
                  <c:v>-1.08</c:v>
                </c:pt>
                <c:pt idx="37">
                  <c:v>-2.58</c:v>
                </c:pt>
                <c:pt idx="38">
                  <c:v>-2.9699999999999998</c:v>
                </c:pt>
                <c:pt idx="39">
                  <c:v>1.670000000000001</c:v>
                </c:pt>
                <c:pt idx="40">
                  <c:v>-2.54</c:v>
                </c:pt>
                <c:pt idx="41">
                  <c:v>-1.77</c:v>
                </c:pt>
                <c:pt idx="42">
                  <c:v>-1.04</c:v>
                </c:pt>
                <c:pt idx="43">
                  <c:v>-2.16</c:v>
                </c:pt>
                <c:pt idx="44">
                  <c:v>-1.05</c:v>
                </c:pt>
                <c:pt idx="45">
                  <c:v>0.47000000000000008</c:v>
                </c:pt>
                <c:pt idx="46">
                  <c:v>-1.8800000000000001</c:v>
                </c:pt>
                <c:pt idx="47">
                  <c:v>1.83</c:v>
                </c:pt>
                <c:pt idx="48">
                  <c:v>-2.12</c:v>
                </c:pt>
              </c:numCache>
            </c:numRef>
          </c:yVal>
        </c:ser>
        <c:axId val="134716800"/>
        <c:axId val="135146496"/>
      </c:scatterChart>
      <c:valAx>
        <c:axId val="134716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Accumulation</a:t>
                </a:r>
                <a:endParaRPr lang="en-US" dirty="0"/>
              </a:p>
            </c:rich>
          </c:tx>
        </c:title>
        <c:numFmt formatCode="General" sourceLinked="1"/>
        <c:tickLblPos val="low"/>
        <c:crossAx val="135146496"/>
        <c:crosses val="autoZero"/>
        <c:crossBetween val="midCat"/>
      </c:valAx>
      <c:valAx>
        <c:axId val="13514649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NAO Index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34716800"/>
        <c:crosses val="autoZero"/>
        <c:crossBetween val="midCat"/>
        <c:minorUnit val="0.5"/>
      </c:valAx>
    </c:plotArea>
    <c:legend>
      <c:legendPos val="r"/>
      <c:legendEntry>
        <c:idx val="1"/>
        <c:delete val="1"/>
      </c:legendEntry>
    </c:legend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Middle </a:t>
            </a:r>
            <a:r>
              <a:rPr lang="en-US" dirty="0" smtClean="0"/>
              <a:t>Third</a:t>
            </a:r>
            <a:endParaRPr lang="en-US" dirty="0"/>
          </a:p>
        </c:rich>
      </c:tx>
    </c:title>
    <c:plotArea>
      <c:layout/>
      <c:scatterChart>
        <c:scatterStyle val="lineMarker"/>
        <c:ser>
          <c:idx val="0"/>
          <c:order val="0"/>
          <c:tx>
            <c:v>Middle Medians</c:v>
          </c:tx>
          <c:spPr>
            <a:ln w="28575">
              <a:noFill/>
            </a:ln>
          </c:spPr>
          <c:marker>
            <c:spPr>
              <a:solidFill>
                <a:srgbClr val="00487F"/>
              </a:solidFill>
            </c:spPr>
          </c:marker>
          <c:trendline>
            <c:trendlineType val="linear"/>
          </c:trendline>
          <c:xVal>
            <c:numRef>
              <c:f>Sheet1!$A$3:$AW$3</c:f>
              <c:numCache>
                <c:formatCode>General</c:formatCode>
                <c:ptCount val="49"/>
                <c:pt idx="0">
                  <c:v>0.17511979301416164</c:v>
                </c:pt>
                <c:pt idx="1">
                  <c:v>0.17935692671755438</c:v>
                </c:pt>
                <c:pt idx="2">
                  <c:v>0.19071578254399923</c:v>
                </c:pt>
                <c:pt idx="3">
                  <c:v>0.18485626191351137</c:v>
                </c:pt>
                <c:pt idx="4">
                  <c:v>0.16256351637191752</c:v>
                </c:pt>
                <c:pt idx="5">
                  <c:v>0.11247487595955202</c:v>
                </c:pt>
                <c:pt idx="6">
                  <c:v>0.10309987630828059</c:v>
                </c:pt>
                <c:pt idx="7">
                  <c:v>0.19824810024272724</c:v>
                </c:pt>
                <c:pt idx="8">
                  <c:v>0.16699568699115516</c:v>
                </c:pt>
                <c:pt idx="9">
                  <c:v>0.16531045872263314</c:v>
                </c:pt>
                <c:pt idx="10">
                  <c:v>0.135920354906087</c:v>
                </c:pt>
                <c:pt idx="11">
                  <c:v>0.17142523033295468</c:v>
                </c:pt>
                <c:pt idx="12">
                  <c:v>0.18408928130543181</c:v>
                </c:pt>
                <c:pt idx="13">
                  <c:v>0.15665904207647174</c:v>
                </c:pt>
                <c:pt idx="14">
                  <c:v>0.13240772073789964</c:v>
                </c:pt>
                <c:pt idx="15">
                  <c:v>0.17028095856563866</c:v>
                </c:pt>
                <c:pt idx="16">
                  <c:v>0.15850088335413967</c:v>
                </c:pt>
                <c:pt idx="17">
                  <c:v>0.11717502723885859</c:v>
                </c:pt>
                <c:pt idx="18">
                  <c:v>0.14815188359738773</c:v>
                </c:pt>
                <c:pt idx="19">
                  <c:v>0.15937829586305954</c:v>
                </c:pt>
                <c:pt idx="20">
                  <c:v>0.12348200123717702</c:v>
                </c:pt>
                <c:pt idx="21">
                  <c:v>0.1597006295480585</c:v>
                </c:pt>
                <c:pt idx="22">
                  <c:v>0.20163545743502362</c:v>
                </c:pt>
                <c:pt idx="23">
                  <c:v>0.10948950328028013</c:v>
                </c:pt>
                <c:pt idx="24">
                  <c:v>0.11732669806644402</c:v>
                </c:pt>
                <c:pt idx="25">
                  <c:v>0.14336296442009949</c:v>
                </c:pt>
                <c:pt idx="26">
                  <c:v>0.15725767490318437</c:v>
                </c:pt>
                <c:pt idx="27">
                  <c:v>0.13862425336852852</c:v>
                </c:pt>
                <c:pt idx="28">
                  <c:v>0.16914836773413214</c:v>
                </c:pt>
                <c:pt idx="29">
                  <c:v>0.122534022894565</c:v>
                </c:pt>
                <c:pt idx="30">
                  <c:v>0.16128964850465838</c:v>
                </c:pt>
                <c:pt idx="31">
                  <c:v>0.15672753816755799</c:v>
                </c:pt>
                <c:pt idx="32">
                  <c:v>0.18511736918527574</c:v>
                </c:pt>
                <c:pt idx="33">
                  <c:v>0.15011638480384423</c:v>
                </c:pt>
                <c:pt idx="34">
                  <c:v>0.16092152684607802</c:v>
                </c:pt>
                <c:pt idx="35">
                  <c:v>0.13806277154120464</c:v>
                </c:pt>
                <c:pt idx="36">
                  <c:v>0.16469055580879388</c:v>
                </c:pt>
                <c:pt idx="37">
                  <c:v>0.1660297175134125</c:v>
                </c:pt>
                <c:pt idx="38">
                  <c:v>0.15271331827599624</c:v>
                </c:pt>
                <c:pt idx="39">
                  <c:v>0.15922779427657566</c:v>
                </c:pt>
                <c:pt idx="40">
                  <c:v>0.15460187626273553</c:v>
                </c:pt>
                <c:pt idx="41">
                  <c:v>0.13786529692199914</c:v>
                </c:pt>
                <c:pt idx="42">
                  <c:v>0.11355084356236543</c:v>
                </c:pt>
                <c:pt idx="43">
                  <c:v>0.18274087117412577</c:v>
                </c:pt>
                <c:pt idx="44">
                  <c:v>0.16251051124728697</c:v>
                </c:pt>
                <c:pt idx="45">
                  <c:v>0.13076948930596127</c:v>
                </c:pt>
                <c:pt idx="46">
                  <c:v>0.10605842413844448</c:v>
                </c:pt>
                <c:pt idx="47">
                  <c:v>0.18313860732223813</c:v>
                </c:pt>
                <c:pt idx="48">
                  <c:v>9.2690431958369027E-2</c:v>
                </c:pt>
              </c:numCache>
            </c:numRef>
          </c:xVal>
          <c:yVal>
            <c:numRef>
              <c:f>Sheet1!$A$6:$AW$6</c:f>
              <c:numCache>
                <c:formatCode>General</c:formatCode>
                <c:ptCount val="49"/>
                <c:pt idx="0">
                  <c:v>-0.2</c:v>
                </c:pt>
                <c:pt idx="2">
                  <c:v>0.70000000000000051</c:v>
                </c:pt>
                <c:pt idx="3">
                  <c:v>7.0000000000000021E-2</c:v>
                </c:pt>
                <c:pt idx="4">
                  <c:v>0.99</c:v>
                </c:pt>
                <c:pt idx="5">
                  <c:v>-1.9100000000000001</c:v>
                </c:pt>
                <c:pt idx="6">
                  <c:v>1.180000000000001</c:v>
                </c:pt>
                <c:pt idx="7">
                  <c:v>2.25</c:v>
                </c:pt>
                <c:pt idx="8">
                  <c:v>1.03</c:v>
                </c:pt>
                <c:pt idx="9">
                  <c:v>-0.93</c:v>
                </c:pt>
                <c:pt idx="10">
                  <c:v>-2</c:v>
                </c:pt>
                <c:pt idx="11">
                  <c:v>-1.1100000000000001</c:v>
                </c:pt>
                <c:pt idx="12">
                  <c:v>2.86</c:v>
                </c:pt>
                <c:pt idx="13">
                  <c:v>1.71</c:v>
                </c:pt>
                <c:pt idx="14">
                  <c:v>2.54</c:v>
                </c:pt>
                <c:pt idx="15">
                  <c:v>1.1399999999999988</c:v>
                </c:pt>
                <c:pt idx="16">
                  <c:v>3.88</c:v>
                </c:pt>
                <c:pt idx="17">
                  <c:v>2.38</c:v>
                </c:pt>
                <c:pt idx="18">
                  <c:v>-0.13</c:v>
                </c:pt>
                <c:pt idx="19">
                  <c:v>-3.01</c:v>
                </c:pt>
                <c:pt idx="20">
                  <c:v>3.14</c:v>
                </c:pt>
                <c:pt idx="21">
                  <c:v>-3.09</c:v>
                </c:pt>
                <c:pt idx="22">
                  <c:v>2.17</c:v>
                </c:pt>
                <c:pt idx="23">
                  <c:v>0.38000000000000034</c:v>
                </c:pt>
                <c:pt idx="24">
                  <c:v>2.63</c:v>
                </c:pt>
                <c:pt idx="25">
                  <c:v>-0.55000000000000004</c:v>
                </c:pt>
                <c:pt idx="26">
                  <c:v>-1.58</c:v>
                </c:pt>
                <c:pt idx="27">
                  <c:v>-0.23</c:v>
                </c:pt>
                <c:pt idx="28">
                  <c:v>-0.42000000000000026</c:v>
                </c:pt>
                <c:pt idx="29">
                  <c:v>-2.08</c:v>
                </c:pt>
                <c:pt idx="30">
                  <c:v>0.59</c:v>
                </c:pt>
                <c:pt idx="31">
                  <c:v>1.0000000000000005E-2</c:v>
                </c:pt>
                <c:pt idx="32">
                  <c:v>2.1800000000000002</c:v>
                </c:pt>
                <c:pt idx="33">
                  <c:v>0.27</c:v>
                </c:pt>
                <c:pt idx="34">
                  <c:v>2.0499999999999998</c:v>
                </c:pt>
                <c:pt idx="35">
                  <c:v>-8.0000000000000043E-2</c:v>
                </c:pt>
                <c:pt idx="36">
                  <c:v>-1.08</c:v>
                </c:pt>
                <c:pt idx="37">
                  <c:v>-2.58</c:v>
                </c:pt>
                <c:pt idx="38">
                  <c:v>-2.9699999999999998</c:v>
                </c:pt>
                <c:pt idx="39">
                  <c:v>1.670000000000001</c:v>
                </c:pt>
                <c:pt idx="40">
                  <c:v>-2.54</c:v>
                </c:pt>
                <c:pt idx="41">
                  <c:v>-1.77</c:v>
                </c:pt>
                <c:pt idx="42">
                  <c:v>-1.04</c:v>
                </c:pt>
                <c:pt idx="43">
                  <c:v>-2.16</c:v>
                </c:pt>
                <c:pt idx="44">
                  <c:v>-1.05</c:v>
                </c:pt>
                <c:pt idx="45">
                  <c:v>0.47000000000000008</c:v>
                </c:pt>
                <c:pt idx="46">
                  <c:v>-1.8800000000000001</c:v>
                </c:pt>
                <c:pt idx="47">
                  <c:v>1.83</c:v>
                </c:pt>
                <c:pt idx="48">
                  <c:v>-2.12</c:v>
                </c:pt>
              </c:numCache>
            </c:numRef>
          </c:yVal>
        </c:ser>
        <c:axId val="135282688"/>
        <c:axId val="135284608"/>
      </c:scatterChart>
      <c:valAx>
        <c:axId val="135282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Accumulation</a:t>
                </a:r>
                <a:endParaRPr lang="en-US" dirty="0"/>
              </a:p>
            </c:rich>
          </c:tx>
        </c:title>
        <c:numFmt formatCode="General" sourceLinked="1"/>
        <c:tickLblPos val="low"/>
        <c:crossAx val="135284608"/>
        <c:crosses val="autoZero"/>
        <c:crossBetween val="midCat"/>
      </c:valAx>
      <c:valAx>
        <c:axId val="13528460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NAO Index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35282688"/>
        <c:crosses val="autoZero"/>
        <c:crossBetween val="midCat"/>
        <c:minorUnit val="0.5"/>
      </c:valAx>
    </c:plotArea>
    <c:legend>
      <c:legendPos val="r"/>
      <c:legendEntry>
        <c:idx val="1"/>
        <c:delete val="1"/>
      </c:legendEntry>
    </c:legend>
    <c:plotVisOnly val="1"/>
  </c:chart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Northern </a:t>
            </a:r>
            <a:r>
              <a:rPr lang="en-US" dirty="0" smtClean="0"/>
              <a:t>Third</a:t>
            </a:r>
            <a:r>
              <a:rPr lang="en-US" baseline="0" dirty="0" smtClean="0"/>
              <a:t> – NEEM side</a:t>
            </a:r>
            <a:endParaRPr lang="en-US" dirty="0"/>
          </a:p>
        </c:rich>
      </c:tx>
      <c:layout>
        <c:manualLayout>
          <c:xMode val="edge"/>
          <c:yMode val="edge"/>
          <c:x val="0.15138188976377953"/>
          <c:y val="2.7777777777777801E-2"/>
        </c:manualLayout>
      </c:layout>
    </c:title>
    <c:plotArea>
      <c:layout/>
      <c:scatterChart>
        <c:scatterStyle val="lineMarker"/>
        <c:ser>
          <c:idx val="0"/>
          <c:order val="0"/>
          <c:tx>
            <c:v>Northern Median</c:v>
          </c:tx>
          <c:spPr>
            <a:ln w="28575">
              <a:noFill/>
            </a:ln>
          </c:spPr>
          <c:marker>
            <c:spPr>
              <a:solidFill>
                <a:srgbClr val="00487F"/>
              </a:solidFill>
            </c:spPr>
          </c:marker>
          <c:trendline>
            <c:trendlineType val="linear"/>
          </c:trendline>
          <c:xVal>
            <c:numRef>
              <c:f>Sheet1!$A$4:$AW$4</c:f>
              <c:numCache>
                <c:formatCode>General</c:formatCode>
                <c:ptCount val="49"/>
                <c:pt idx="0">
                  <c:v>0.23197978509231124</c:v>
                </c:pt>
                <c:pt idx="1">
                  <c:v>0.205689762382117</c:v>
                </c:pt>
                <c:pt idx="2">
                  <c:v>0.205532054257616</c:v>
                </c:pt>
                <c:pt idx="3">
                  <c:v>0.20883368364504801</c:v>
                </c:pt>
                <c:pt idx="4">
                  <c:v>0.17105082680641601</c:v>
                </c:pt>
                <c:pt idx="5">
                  <c:v>0.16437066756660387</c:v>
                </c:pt>
                <c:pt idx="6">
                  <c:v>0.114320939456764</c:v>
                </c:pt>
                <c:pt idx="7">
                  <c:v>0.249109529031732</c:v>
                </c:pt>
                <c:pt idx="8">
                  <c:v>0.167382192220457</c:v>
                </c:pt>
                <c:pt idx="9">
                  <c:v>0.21152826527742924</c:v>
                </c:pt>
                <c:pt idx="10">
                  <c:v>0.16500381959409199</c:v>
                </c:pt>
                <c:pt idx="11">
                  <c:v>0.20991663155912135</c:v>
                </c:pt>
                <c:pt idx="12">
                  <c:v>0.20577756475362488</c:v>
                </c:pt>
                <c:pt idx="13">
                  <c:v>0.17336969786115899</c:v>
                </c:pt>
                <c:pt idx="14">
                  <c:v>0.13854927224601901</c:v>
                </c:pt>
                <c:pt idx="15">
                  <c:v>0.22402214540799814</c:v>
                </c:pt>
                <c:pt idx="16">
                  <c:v>0.18185263809072014</c:v>
                </c:pt>
                <c:pt idx="17">
                  <c:v>0.137642872507516</c:v>
                </c:pt>
                <c:pt idx="18">
                  <c:v>0.200273121272734</c:v>
                </c:pt>
                <c:pt idx="19">
                  <c:v>0.170884816664963</c:v>
                </c:pt>
                <c:pt idx="20">
                  <c:v>0.16424807500275901</c:v>
                </c:pt>
                <c:pt idx="21">
                  <c:v>0.17460126241030099</c:v>
                </c:pt>
                <c:pt idx="22">
                  <c:v>0.196206023956456</c:v>
                </c:pt>
                <c:pt idx="23">
                  <c:v>0.17281049207698773</c:v>
                </c:pt>
                <c:pt idx="24">
                  <c:v>0.14300204866091651</c:v>
                </c:pt>
                <c:pt idx="25">
                  <c:v>0.15539392980313799</c:v>
                </c:pt>
                <c:pt idx="26">
                  <c:v>0.17766539347192231</c:v>
                </c:pt>
                <c:pt idx="27">
                  <c:v>0.15300376934730414</c:v>
                </c:pt>
                <c:pt idx="28">
                  <c:v>0.19768750889743114</c:v>
                </c:pt>
                <c:pt idx="29">
                  <c:v>0.12607645243234114</c:v>
                </c:pt>
                <c:pt idx="30">
                  <c:v>0.20439291740209614</c:v>
                </c:pt>
                <c:pt idx="31">
                  <c:v>0.26037832762102298</c:v>
                </c:pt>
                <c:pt idx="32">
                  <c:v>0.17327125238108901</c:v>
                </c:pt>
                <c:pt idx="33">
                  <c:v>0.24721250277588014</c:v>
                </c:pt>
                <c:pt idx="34">
                  <c:v>0.16853053123501588</c:v>
                </c:pt>
                <c:pt idx="35">
                  <c:v>0.14039996366954097</c:v>
                </c:pt>
                <c:pt idx="36">
                  <c:v>0.19374709014717431</c:v>
                </c:pt>
                <c:pt idx="37">
                  <c:v>0.21575024854509231</c:v>
                </c:pt>
                <c:pt idx="38">
                  <c:v>0.17100310133724114</c:v>
                </c:pt>
                <c:pt idx="39">
                  <c:v>0.20828535264870099</c:v>
                </c:pt>
                <c:pt idx="40">
                  <c:v>0.19957433078699124</c:v>
                </c:pt>
                <c:pt idx="41">
                  <c:v>0.14280604734632718</c:v>
                </c:pt>
                <c:pt idx="42">
                  <c:v>0.175487422643786</c:v>
                </c:pt>
                <c:pt idx="43">
                  <c:v>0.21608745768544424</c:v>
                </c:pt>
                <c:pt idx="44">
                  <c:v>0.198650631954193</c:v>
                </c:pt>
                <c:pt idx="45">
                  <c:v>0.17547436852406617</c:v>
                </c:pt>
                <c:pt idx="46">
                  <c:v>0.10279370394787514</c:v>
                </c:pt>
                <c:pt idx="47">
                  <c:v>0.22634874508679717</c:v>
                </c:pt>
                <c:pt idx="48">
                  <c:v>0.11493751710510393</c:v>
                </c:pt>
              </c:numCache>
            </c:numRef>
          </c:xVal>
          <c:yVal>
            <c:numRef>
              <c:f>Sheet1!$A$6:$AW$6</c:f>
              <c:numCache>
                <c:formatCode>General</c:formatCode>
                <c:ptCount val="49"/>
                <c:pt idx="0">
                  <c:v>-0.2</c:v>
                </c:pt>
                <c:pt idx="2">
                  <c:v>0.70000000000000051</c:v>
                </c:pt>
                <c:pt idx="3">
                  <c:v>7.0000000000000021E-2</c:v>
                </c:pt>
                <c:pt idx="4">
                  <c:v>0.99</c:v>
                </c:pt>
                <c:pt idx="5">
                  <c:v>-1.9100000000000001</c:v>
                </c:pt>
                <c:pt idx="6">
                  <c:v>1.180000000000001</c:v>
                </c:pt>
                <c:pt idx="7">
                  <c:v>2.25</c:v>
                </c:pt>
                <c:pt idx="8">
                  <c:v>1.03</c:v>
                </c:pt>
                <c:pt idx="9">
                  <c:v>-0.93</c:v>
                </c:pt>
                <c:pt idx="10">
                  <c:v>-2</c:v>
                </c:pt>
                <c:pt idx="11">
                  <c:v>-1.1100000000000001</c:v>
                </c:pt>
                <c:pt idx="12">
                  <c:v>2.86</c:v>
                </c:pt>
                <c:pt idx="13">
                  <c:v>1.71</c:v>
                </c:pt>
                <c:pt idx="14">
                  <c:v>2.54</c:v>
                </c:pt>
                <c:pt idx="15">
                  <c:v>1.1399999999999988</c:v>
                </c:pt>
                <c:pt idx="16">
                  <c:v>3.88</c:v>
                </c:pt>
                <c:pt idx="17">
                  <c:v>2.38</c:v>
                </c:pt>
                <c:pt idx="18">
                  <c:v>-0.13</c:v>
                </c:pt>
                <c:pt idx="19">
                  <c:v>-3.01</c:v>
                </c:pt>
                <c:pt idx="20">
                  <c:v>3.14</c:v>
                </c:pt>
                <c:pt idx="21">
                  <c:v>-3.09</c:v>
                </c:pt>
                <c:pt idx="22">
                  <c:v>2.17</c:v>
                </c:pt>
                <c:pt idx="23">
                  <c:v>0.38000000000000034</c:v>
                </c:pt>
                <c:pt idx="24">
                  <c:v>2.63</c:v>
                </c:pt>
                <c:pt idx="25">
                  <c:v>-0.55000000000000004</c:v>
                </c:pt>
                <c:pt idx="26">
                  <c:v>-1.58</c:v>
                </c:pt>
                <c:pt idx="27">
                  <c:v>-0.23</c:v>
                </c:pt>
                <c:pt idx="28">
                  <c:v>-0.42000000000000026</c:v>
                </c:pt>
                <c:pt idx="29">
                  <c:v>-2.08</c:v>
                </c:pt>
                <c:pt idx="30">
                  <c:v>0.59</c:v>
                </c:pt>
                <c:pt idx="31">
                  <c:v>1.0000000000000005E-2</c:v>
                </c:pt>
                <c:pt idx="32">
                  <c:v>2.1800000000000002</c:v>
                </c:pt>
                <c:pt idx="33">
                  <c:v>0.27</c:v>
                </c:pt>
                <c:pt idx="34">
                  <c:v>2.0499999999999998</c:v>
                </c:pt>
                <c:pt idx="35">
                  <c:v>-8.0000000000000043E-2</c:v>
                </c:pt>
                <c:pt idx="36">
                  <c:v>-1.08</c:v>
                </c:pt>
                <c:pt idx="37">
                  <c:v>-2.58</c:v>
                </c:pt>
                <c:pt idx="38">
                  <c:v>-2.9699999999999998</c:v>
                </c:pt>
                <c:pt idx="39">
                  <c:v>1.670000000000001</c:v>
                </c:pt>
                <c:pt idx="40">
                  <c:v>-2.54</c:v>
                </c:pt>
                <c:pt idx="41">
                  <c:v>-1.77</c:v>
                </c:pt>
                <c:pt idx="42">
                  <c:v>-1.04</c:v>
                </c:pt>
                <c:pt idx="43">
                  <c:v>-2.16</c:v>
                </c:pt>
                <c:pt idx="44">
                  <c:v>-1.05</c:v>
                </c:pt>
                <c:pt idx="45">
                  <c:v>0.47000000000000008</c:v>
                </c:pt>
                <c:pt idx="46">
                  <c:v>-1.8800000000000001</c:v>
                </c:pt>
                <c:pt idx="47">
                  <c:v>1.83</c:v>
                </c:pt>
                <c:pt idx="48">
                  <c:v>-2.12</c:v>
                </c:pt>
              </c:numCache>
            </c:numRef>
          </c:yVal>
        </c:ser>
        <c:axId val="135314432"/>
        <c:axId val="135345280"/>
      </c:scatterChart>
      <c:valAx>
        <c:axId val="135314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Accumulation</a:t>
                </a:r>
                <a:endParaRPr lang="en-US" dirty="0"/>
              </a:p>
            </c:rich>
          </c:tx>
        </c:title>
        <c:numFmt formatCode="General" sourceLinked="1"/>
        <c:tickLblPos val="low"/>
        <c:crossAx val="135345280"/>
        <c:crosses val="autoZero"/>
        <c:crossBetween val="midCat"/>
      </c:valAx>
      <c:valAx>
        <c:axId val="13534528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NAO</a:t>
                </a:r>
                <a:r>
                  <a:rPr lang="en-US" baseline="0" dirty="0" smtClean="0"/>
                  <a:t> Index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35314432"/>
        <c:crosses val="autoZero"/>
        <c:crossBetween val="midCat"/>
        <c:minorUnit val="0.5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3186811023622034"/>
          <c:y val="0.36258493729950486"/>
          <c:w val="0.25146522309711283"/>
          <c:h val="7.8996427529892166E-2"/>
        </c:manualLayout>
      </c:layout>
    </c:legend>
    <c:plotVisOnly val="1"/>
  </c:chart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NGRIP </a:t>
            </a:r>
            <a:r>
              <a:rPr lang="en-US" dirty="0"/>
              <a:t>Ice Core</a:t>
            </a:r>
          </a:p>
        </c:rich>
      </c:tx>
    </c:title>
    <c:plotArea>
      <c:layout>
        <c:manualLayout>
          <c:layoutTarget val="inner"/>
          <c:xMode val="edge"/>
          <c:yMode val="edge"/>
          <c:x val="0.15537215866884563"/>
          <c:y val="0.12028076759649292"/>
          <c:w val="0.62520886160416445"/>
          <c:h val="0.72598933950642275"/>
        </c:manualLayout>
      </c:layout>
      <c:scatterChart>
        <c:scatterStyle val="lineMarker"/>
        <c:ser>
          <c:idx val="0"/>
          <c:order val="0"/>
          <c:tx>
            <c:v>NGRIP Ice Core</c:v>
          </c:tx>
          <c:spPr>
            <a:ln w="28575">
              <a:noFill/>
            </a:ln>
          </c:spPr>
          <c:marker>
            <c:spPr>
              <a:solidFill>
                <a:srgbClr val="00487F"/>
              </a:solidFill>
            </c:spPr>
          </c:marker>
          <c:trendline>
            <c:trendlineType val="linear"/>
          </c:trendline>
          <c:xVal>
            <c:numRef>
              <c:f>Be10_dated_layers!$F$4:$F$40</c:f>
              <c:numCache>
                <c:formatCode>General</c:formatCode>
                <c:ptCount val="37"/>
                <c:pt idx="0">
                  <c:v>0.18046560000000014</c:v>
                </c:pt>
                <c:pt idx="1">
                  <c:v>0.16377620000000001</c:v>
                </c:pt>
                <c:pt idx="2">
                  <c:v>0.16588530000000001</c:v>
                </c:pt>
                <c:pt idx="3">
                  <c:v>0.18798500000000018</c:v>
                </c:pt>
                <c:pt idx="4">
                  <c:v>0.25144140000000004</c:v>
                </c:pt>
                <c:pt idx="5">
                  <c:v>0.13259820000000014</c:v>
                </c:pt>
                <c:pt idx="6">
                  <c:v>0.11315779999999998</c:v>
                </c:pt>
                <c:pt idx="7">
                  <c:v>0.1976135</c:v>
                </c:pt>
                <c:pt idx="8">
                  <c:v>0.18972730000000027</c:v>
                </c:pt>
                <c:pt idx="9">
                  <c:v>0.11719260000000013</c:v>
                </c:pt>
                <c:pt idx="10">
                  <c:v>0.21540330000000027</c:v>
                </c:pt>
                <c:pt idx="11">
                  <c:v>9.7935600000000025E-2</c:v>
                </c:pt>
                <c:pt idx="12">
                  <c:v>0.15350580000000014</c:v>
                </c:pt>
                <c:pt idx="13">
                  <c:v>0.16616040000000001</c:v>
                </c:pt>
                <c:pt idx="14">
                  <c:v>0.1566236</c:v>
                </c:pt>
                <c:pt idx="15">
                  <c:v>0.18083240000000017</c:v>
                </c:pt>
                <c:pt idx="16">
                  <c:v>0.15983310000000017</c:v>
                </c:pt>
                <c:pt idx="17">
                  <c:v>0.13819190000000001</c:v>
                </c:pt>
                <c:pt idx="18">
                  <c:v>0.22099700000000014</c:v>
                </c:pt>
                <c:pt idx="19">
                  <c:v>0.21191870000000027</c:v>
                </c:pt>
                <c:pt idx="20">
                  <c:v>0.13067249999999997</c:v>
                </c:pt>
                <c:pt idx="21">
                  <c:v>0.19174470000000016</c:v>
                </c:pt>
                <c:pt idx="22">
                  <c:v>0.14506940000000026</c:v>
                </c:pt>
                <c:pt idx="23">
                  <c:v>0.19513759999999997</c:v>
                </c:pt>
                <c:pt idx="24">
                  <c:v>0.16001650000000001</c:v>
                </c:pt>
                <c:pt idx="25">
                  <c:v>0.14882910000000016</c:v>
                </c:pt>
                <c:pt idx="26">
                  <c:v>0.18761820000000023</c:v>
                </c:pt>
                <c:pt idx="27">
                  <c:v>0.13865040000000001</c:v>
                </c:pt>
                <c:pt idx="28">
                  <c:v>0.15231370000000014</c:v>
                </c:pt>
                <c:pt idx="29">
                  <c:v>0.14057610000000001</c:v>
                </c:pt>
                <c:pt idx="30">
                  <c:v>0.23200100000000001</c:v>
                </c:pt>
                <c:pt idx="31">
                  <c:v>0.15598170000000014</c:v>
                </c:pt>
                <c:pt idx="32">
                  <c:v>0.17019519999999999</c:v>
                </c:pt>
                <c:pt idx="33">
                  <c:v>0.14497769999999999</c:v>
                </c:pt>
                <c:pt idx="34">
                  <c:v>0.14589469999999999</c:v>
                </c:pt>
                <c:pt idx="35">
                  <c:v>0.20045620000000014</c:v>
                </c:pt>
                <c:pt idx="36">
                  <c:v>0.16157540000000001</c:v>
                </c:pt>
              </c:numCache>
            </c:numRef>
          </c:xVal>
          <c:yVal>
            <c:numRef>
              <c:f>Be10_dated_layers!$K$4:$K$40</c:f>
              <c:numCache>
                <c:formatCode>General</c:formatCode>
                <c:ptCount val="37"/>
                <c:pt idx="0">
                  <c:v>2.86</c:v>
                </c:pt>
                <c:pt idx="1">
                  <c:v>1.71</c:v>
                </c:pt>
                <c:pt idx="2">
                  <c:v>2.54</c:v>
                </c:pt>
                <c:pt idx="3">
                  <c:v>1.1399999999999988</c:v>
                </c:pt>
                <c:pt idx="4">
                  <c:v>3.88</c:v>
                </c:pt>
                <c:pt idx="5">
                  <c:v>2.38</c:v>
                </c:pt>
                <c:pt idx="6">
                  <c:v>-0.13</c:v>
                </c:pt>
                <c:pt idx="7">
                  <c:v>-3.01</c:v>
                </c:pt>
                <c:pt idx="8">
                  <c:v>3.14</c:v>
                </c:pt>
                <c:pt idx="9">
                  <c:v>-3.09</c:v>
                </c:pt>
                <c:pt idx="10">
                  <c:v>2.17</c:v>
                </c:pt>
                <c:pt idx="11">
                  <c:v>0.38000000000000034</c:v>
                </c:pt>
                <c:pt idx="12">
                  <c:v>2.63</c:v>
                </c:pt>
                <c:pt idx="13">
                  <c:v>-0.55000000000000004</c:v>
                </c:pt>
                <c:pt idx="14">
                  <c:v>-1.58</c:v>
                </c:pt>
                <c:pt idx="15">
                  <c:v>-0.23</c:v>
                </c:pt>
                <c:pt idx="16">
                  <c:v>-0.42000000000000026</c:v>
                </c:pt>
                <c:pt idx="17">
                  <c:v>-2.08</c:v>
                </c:pt>
                <c:pt idx="18">
                  <c:v>0.59</c:v>
                </c:pt>
                <c:pt idx="19">
                  <c:v>1.0000000000000005E-2</c:v>
                </c:pt>
                <c:pt idx="20">
                  <c:v>2.1800000000000002</c:v>
                </c:pt>
                <c:pt idx="21">
                  <c:v>0.27</c:v>
                </c:pt>
                <c:pt idx="22">
                  <c:v>2.0499999999999998</c:v>
                </c:pt>
                <c:pt idx="23">
                  <c:v>-8.0000000000000043E-2</c:v>
                </c:pt>
                <c:pt idx="24">
                  <c:v>-1.08</c:v>
                </c:pt>
                <c:pt idx="25">
                  <c:v>-2.58</c:v>
                </c:pt>
                <c:pt idx="26">
                  <c:v>-2.9699999999999998</c:v>
                </c:pt>
                <c:pt idx="27">
                  <c:v>1.670000000000001</c:v>
                </c:pt>
                <c:pt idx="28">
                  <c:v>-2.54</c:v>
                </c:pt>
                <c:pt idx="29">
                  <c:v>-1.77</c:v>
                </c:pt>
                <c:pt idx="30">
                  <c:v>-1.04</c:v>
                </c:pt>
                <c:pt idx="31">
                  <c:v>-2.16</c:v>
                </c:pt>
                <c:pt idx="32">
                  <c:v>-1.05</c:v>
                </c:pt>
                <c:pt idx="33">
                  <c:v>0.47000000000000008</c:v>
                </c:pt>
                <c:pt idx="34">
                  <c:v>-1.8800000000000001</c:v>
                </c:pt>
                <c:pt idx="35">
                  <c:v>1.83</c:v>
                </c:pt>
                <c:pt idx="36">
                  <c:v>-2.12</c:v>
                </c:pt>
              </c:numCache>
            </c:numRef>
          </c:yVal>
        </c:ser>
        <c:axId val="135475200"/>
        <c:axId val="135477120"/>
      </c:scatterChart>
      <c:valAx>
        <c:axId val="135475200"/>
        <c:scaling>
          <c:orientation val="minMax"/>
          <c:max val="0.27"/>
          <c:min val="0.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Accumulation - water equivalent (meter)</a:t>
                </a:r>
              </a:p>
            </c:rich>
          </c:tx>
        </c:title>
        <c:numFmt formatCode="General" sourceLinked="1"/>
        <c:majorTickMark val="cross"/>
        <c:tickLblPos val="low"/>
        <c:crossAx val="135477120"/>
        <c:crosses val="autoZero"/>
        <c:crossBetween val="midCat"/>
      </c:valAx>
      <c:valAx>
        <c:axId val="13547712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NAO Index</a:t>
                </a:r>
              </a:p>
            </c:rich>
          </c:tx>
        </c:title>
        <c:numFmt formatCode="General" sourceLinked="1"/>
        <c:tickLblPos val="nextTo"/>
        <c:crossAx val="135475200"/>
        <c:crosses val="autoZero"/>
        <c:crossBetween val="midCat"/>
        <c:minorUnit val="0.5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1093804680664916"/>
          <c:y val="0.40936709615843481"/>
          <c:w val="0.1890616797900263"/>
          <c:h val="0.17921498449057516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/>
    <c:plotArea>
      <c:layout>
        <c:manualLayout>
          <c:layoutTarget val="inner"/>
          <c:xMode val="edge"/>
          <c:yMode val="edge"/>
          <c:x val="0.15537215866884563"/>
          <c:y val="0.12028076759649292"/>
          <c:w val="0.61742658346951962"/>
          <c:h val="0.72598933950642275"/>
        </c:manualLayout>
      </c:layout>
      <c:scatterChart>
        <c:scatterStyle val="lineMarker"/>
        <c:ser>
          <c:idx val="0"/>
          <c:order val="0"/>
          <c:tx>
            <c:v>NEEM Ice Core</c:v>
          </c:tx>
          <c:spPr>
            <a:ln w="28575">
              <a:noFill/>
            </a:ln>
          </c:spPr>
          <c:marker>
            <c:spPr>
              <a:solidFill>
                <a:srgbClr val="00487F"/>
              </a:solidFill>
            </c:spPr>
          </c:marker>
          <c:trendline>
            <c:trendlineType val="linear"/>
          </c:trendline>
          <c:xVal>
            <c:numRef>
              <c:f>'NEEM_water_equiv_accum_2003-173'!$B$2:$B$47</c:f>
              <c:numCache>
                <c:formatCode>General</c:formatCode>
                <c:ptCount val="46"/>
                <c:pt idx="0">
                  <c:v>0.14780000000000001</c:v>
                </c:pt>
                <c:pt idx="1">
                  <c:v>0.20765</c:v>
                </c:pt>
                <c:pt idx="2">
                  <c:v>0.25302559100000027</c:v>
                </c:pt>
                <c:pt idx="3">
                  <c:v>0.21986396300000013</c:v>
                </c:pt>
                <c:pt idx="4">
                  <c:v>0.18358569899999999</c:v>
                </c:pt>
                <c:pt idx="5">
                  <c:v>0.20779154599999999</c:v>
                </c:pt>
                <c:pt idx="6">
                  <c:v>0.19035996899999988</c:v>
                </c:pt>
                <c:pt idx="7">
                  <c:v>0.23686629300000017</c:v>
                </c:pt>
                <c:pt idx="8">
                  <c:v>0.24136955700000001</c:v>
                </c:pt>
                <c:pt idx="9">
                  <c:v>0.17829887200000014</c:v>
                </c:pt>
                <c:pt idx="10">
                  <c:v>0.18057623000000017</c:v>
                </c:pt>
                <c:pt idx="11">
                  <c:v>0.18279477799999999</c:v>
                </c:pt>
                <c:pt idx="12">
                  <c:v>0.18497138400000024</c:v>
                </c:pt>
                <c:pt idx="13">
                  <c:v>0.21064672300000001</c:v>
                </c:pt>
                <c:pt idx="14">
                  <c:v>0.11817342900000002</c:v>
                </c:pt>
                <c:pt idx="15">
                  <c:v>0.26279727599999997</c:v>
                </c:pt>
                <c:pt idx="16">
                  <c:v>0.19351001800000001</c:v>
                </c:pt>
                <c:pt idx="17">
                  <c:v>0.195477652</c:v>
                </c:pt>
                <c:pt idx="18">
                  <c:v>0.19740791699999999</c:v>
                </c:pt>
                <c:pt idx="19">
                  <c:v>0.199288727</c:v>
                </c:pt>
                <c:pt idx="20">
                  <c:v>0.10034043500000001</c:v>
                </c:pt>
                <c:pt idx="21">
                  <c:v>0.12606761599999997</c:v>
                </c:pt>
                <c:pt idx="22">
                  <c:v>0.22869858000000001</c:v>
                </c:pt>
                <c:pt idx="23">
                  <c:v>0.19229847000000014</c:v>
                </c:pt>
                <c:pt idx="24">
                  <c:v>0.20679298100000018</c:v>
                </c:pt>
                <c:pt idx="25">
                  <c:v>0.117070061</c:v>
                </c:pt>
                <c:pt idx="26">
                  <c:v>0.20943865600000014</c:v>
                </c:pt>
                <c:pt idx="27">
                  <c:v>0.21108406399999999</c:v>
                </c:pt>
                <c:pt idx="28">
                  <c:v>0.23940169400000014</c:v>
                </c:pt>
                <c:pt idx="29">
                  <c:v>0.17415211999999997</c:v>
                </c:pt>
                <c:pt idx="30">
                  <c:v>0.22928243300000017</c:v>
                </c:pt>
                <c:pt idx="31">
                  <c:v>0.20373709100000018</c:v>
                </c:pt>
                <c:pt idx="32">
                  <c:v>0.25995647900000041</c:v>
                </c:pt>
                <c:pt idx="33">
                  <c:v>0.15144915900000031</c:v>
                </c:pt>
                <c:pt idx="34">
                  <c:v>0.24929074400000018</c:v>
                </c:pt>
                <c:pt idx="35">
                  <c:v>0.139271277</c:v>
                </c:pt>
                <c:pt idx="36">
                  <c:v>0.28017865400000008</c:v>
                </c:pt>
                <c:pt idx="37">
                  <c:v>0.169131067</c:v>
                </c:pt>
                <c:pt idx="38">
                  <c:v>0.198277654</c:v>
                </c:pt>
                <c:pt idx="39">
                  <c:v>0.22784675200000001</c:v>
                </c:pt>
                <c:pt idx="40">
                  <c:v>0.2578787000000004</c:v>
                </c:pt>
                <c:pt idx="41">
                  <c:v>0.14396484600000017</c:v>
                </c:pt>
                <c:pt idx="42">
                  <c:v>0.12998991300000001</c:v>
                </c:pt>
                <c:pt idx="43">
                  <c:v>0.15941303400000031</c:v>
                </c:pt>
                <c:pt idx="44">
                  <c:v>0.14542617399999999</c:v>
                </c:pt>
                <c:pt idx="45">
                  <c:v>0.21903205700000014</c:v>
                </c:pt>
              </c:numCache>
            </c:numRef>
          </c:xVal>
          <c:yVal>
            <c:numRef>
              <c:f>'NEEM_water_equiv_accum_2003-173'!$H$2:$H$47</c:f>
              <c:numCache>
                <c:formatCode>General</c:formatCode>
                <c:ptCount val="46"/>
                <c:pt idx="0">
                  <c:v>7.0000000000000021E-2</c:v>
                </c:pt>
                <c:pt idx="1">
                  <c:v>0.99</c:v>
                </c:pt>
                <c:pt idx="2">
                  <c:v>-1.9100000000000001</c:v>
                </c:pt>
                <c:pt idx="3">
                  <c:v>1.180000000000001</c:v>
                </c:pt>
                <c:pt idx="4">
                  <c:v>2.25</c:v>
                </c:pt>
                <c:pt idx="5">
                  <c:v>1.03</c:v>
                </c:pt>
                <c:pt idx="6">
                  <c:v>-0.93</c:v>
                </c:pt>
                <c:pt idx="7">
                  <c:v>-2</c:v>
                </c:pt>
                <c:pt idx="8">
                  <c:v>-1.1100000000000001</c:v>
                </c:pt>
                <c:pt idx="9">
                  <c:v>2.86</c:v>
                </c:pt>
                <c:pt idx="10">
                  <c:v>1.71</c:v>
                </c:pt>
                <c:pt idx="11">
                  <c:v>2.54</c:v>
                </c:pt>
                <c:pt idx="12">
                  <c:v>1.1399999999999988</c:v>
                </c:pt>
                <c:pt idx="13">
                  <c:v>3.88</c:v>
                </c:pt>
                <c:pt idx="14">
                  <c:v>2.38</c:v>
                </c:pt>
                <c:pt idx="15">
                  <c:v>-0.13</c:v>
                </c:pt>
                <c:pt idx="16">
                  <c:v>-3.01</c:v>
                </c:pt>
                <c:pt idx="17">
                  <c:v>3.14</c:v>
                </c:pt>
                <c:pt idx="18">
                  <c:v>-3.09</c:v>
                </c:pt>
                <c:pt idx="19">
                  <c:v>2.17</c:v>
                </c:pt>
                <c:pt idx="20">
                  <c:v>0.38000000000000034</c:v>
                </c:pt>
                <c:pt idx="21">
                  <c:v>2.63</c:v>
                </c:pt>
                <c:pt idx="22">
                  <c:v>-0.55000000000000004</c:v>
                </c:pt>
                <c:pt idx="23">
                  <c:v>-1.58</c:v>
                </c:pt>
                <c:pt idx="24">
                  <c:v>-0.23</c:v>
                </c:pt>
                <c:pt idx="25">
                  <c:v>-0.42000000000000026</c:v>
                </c:pt>
                <c:pt idx="26">
                  <c:v>-2.08</c:v>
                </c:pt>
                <c:pt idx="27">
                  <c:v>0.59</c:v>
                </c:pt>
                <c:pt idx="28">
                  <c:v>1.0000000000000005E-2</c:v>
                </c:pt>
                <c:pt idx="29">
                  <c:v>2.1800000000000002</c:v>
                </c:pt>
                <c:pt idx="30">
                  <c:v>0.27</c:v>
                </c:pt>
                <c:pt idx="31">
                  <c:v>2.0499999999999998</c:v>
                </c:pt>
                <c:pt idx="32">
                  <c:v>-8.0000000000000043E-2</c:v>
                </c:pt>
                <c:pt idx="33">
                  <c:v>-1.08</c:v>
                </c:pt>
                <c:pt idx="34">
                  <c:v>-2.58</c:v>
                </c:pt>
                <c:pt idx="35">
                  <c:v>-2.9699999999999998</c:v>
                </c:pt>
                <c:pt idx="36">
                  <c:v>1.670000000000001</c:v>
                </c:pt>
                <c:pt idx="37">
                  <c:v>-2.54</c:v>
                </c:pt>
                <c:pt idx="38">
                  <c:v>-1.77</c:v>
                </c:pt>
                <c:pt idx="39">
                  <c:v>-1.04</c:v>
                </c:pt>
                <c:pt idx="40">
                  <c:v>-2.16</c:v>
                </c:pt>
                <c:pt idx="41">
                  <c:v>-1.05</c:v>
                </c:pt>
                <c:pt idx="42">
                  <c:v>0.47000000000000008</c:v>
                </c:pt>
                <c:pt idx="43">
                  <c:v>-1.8800000000000001</c:v>
                </c:pt>
                <c:pt idx="44">
                  <c:v>1.83</c:v>
                </c:pt>
                <c:pt idx="45">
                  <c:v>-2.12</c:v>
                </c:pt>
              </c:numCache>
            </c:numRef>
          </c:yVal>
        </c:ser>
        <c:axId val="135501696"/>
        <c:axId val="135399296"/>
      </c:scatterChart>
      <c:valAx>
        <c:axId val="135501696"/>
        <c:scaling>
          <c:orientation val="minMax"/>
          <c:min val="9.0000000000000024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Accumulation w.e (meter)</a:t>
                </a:r>
              </a:p>
            </c:rich>
          </c:tx>
        </c:title>
        <c:numFmt formatCode="General" sourceLinked="1"/>
        <c:majorTickMark val="cross"/>
        <c:tickLblPos val="low"/>
        <c:crossAx val="135399296"/>
        <c:crosses val="autoZero"/>
        <c:crossBetween val="midCat"/>
        <c:majorUnit val="4.0000000000000022E-2"/>
      </c:valAx>
      <c:valAx>
        <c:axId val="135399296"/>
        <c:scaling>
          <c:orientation val="minMax"/>
          <c:max val="4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NAO Index</a:t>
                </a:r>
              </a:p>
            </c:rich>
          </c:tx>
        </c:title>
        <c:numFmt formatCode="General" sourceLinked="1"/>
        <c:tickLblPos val="nextTo"/>
        <c:crossAx val="135501696"/>
        <c:crosses val="autoZero"/>
        <c:crossBetween val="midCat"/>
        <c:minorUnit val="0.5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7164611499034363"/>
          <c:y val="0.39782685284600239"/>
          <c:w val="0.22586450131233596"/>
          <c:h val="0.14804933695615902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NGRIP - Bias Values</a:t>
            </a:r>
            <a:r>
              <a:rPr lang="en-US" baseline="0"/>
              <a:t> </a:t>
            </a:r>
            <a:endParaRPr lang="en-US"/>
          </a:p>
        </c:rich>
      </c:tx>
    </c:title>
    <c:plotArea>
      <c:layout>
        <c:manualLayout>
          <c:layoutTarget val="inner"/>
          <c:xMode val="edge"/>
          <c:yMode val="edge"/>
          <c:x val="0.13881708751923261"/>
          <c:y val="0.12028076759649292"/>
          <c:w val="0.65489818083084461"/>
          <c:h val="0.75005224135178761"/>
        </c:manualLayout>
      </c:layout>
      <c:lineChart>
        <c:grouping val="standard"/>
        <c:ser>
          <c:idx val="0"/>
          <c:order val="0"/>
          <c:tx>
            <c:v>Model - Core Bias</c:v>
          </c:tx>
          <c:spPr>
            <a:ln>
              <a:solidFill>
                <a:srgbClr val="B40000"/>
              </a:solidFill>
            </a:ln>
          </c:spPr>
          <c:marker>
            <c:symbol val="none"/>
          </c:marker>
          <c:cat>
            <c:numRef>
              <c:f>Be10_dated_layers!$A$4:$A$40</c:f>
              <c:numCache>
                <c:formatCode>General</c:formatCode>
                <c:ptCount val="37"/>
                <c:pt idx="0">
                  <c:v>1994</c:v>
                </c:pt>
                <c:pt idx="1">
                  <c:v>1993</c:v>
                </c:pt>
                <c:pt idx="2">
                  <c:v>1992</c:v>
                </c:pt>
                <c:pt idx="3">
                  <c:v>1991</c:v>
                </c:pt>
                <c:pt idx="4">
                  <c:v>1990</c:v>
                </c:pt>
                <c:pt idx="5">
                  <c:v>1989</c:v>
                </c:pt>
                <c:pt idx="6">
                  <c:v>1988</c:v>
                </c:pt>
                <c:pt idx="7">
                  <c:v>1987</c:v>
                </c:pt>
                <c:pt idx="8">
                  <c:v>1986</c:v>
                </c:pt>
                <c:pt idx="9">
                  <c:v>1985</c:v>
                </c:pt>
                <c:pt idx="10">
                  <c:v>1984</c:v>
                </c:pt>
                <c:pt idx="11">
                  <c:v>1983</c:v>
                </c:pt>
                <c:pt idx="12">
                  <c:v>1982</c:v>
                </c:pt>
                <c:pt idx="13">
                  <c:v>1981</c:v>
                </c:pt>
                <c:pt idx="14">
                  <c:v>1980</c:v>
                </c:pt>
                <c:pt idx="15">
                  <c:v>1979</c:v>
                </c:pt>
                <c:pt idx="16">
                  <c:v>1978</c:v>
                </c:pt>
                <c:pt idx="17">
                  <c:v>1977</c:v>
                </c:pt>
                <c:pt idx="18">
                  <c:v>1976</c:v>
                </c:pt>
                <c:pt idx="19">
                  <c:v>1975</c:v>
                </c:pt>
                <c:pt idx="20">
                  <c:v>1974</c:v>
                </c:pt>
                <c:pt idx="21">
                  <c:v>1973</c:v>
                </c:pt>
                <c:pt idx="22">
                  <c:v>1972</c:v>
                </c:pt>
                <c:pt idx="23">
                  <c:v>1971</c:v>
                </c:pt>
                <c:pt idx="24">
                  <c:v>1970</c:v>
                </c:pt>
                <c:pt idx="25">
                  <c:v>1969</c:v>
                </c:pt>
                <c:pt idx="26">
                  <c:v>1968</c:v>
                </c:pt>
                <c:pt idx="27">
                  <c:v>1967</c:v>
                </c:pt>
                <c:pt idx="28">
                  <c:v>1966</c:v>
                </c:pt>
                <c:pt idx="29">
                  <c:v>1965</c:v>
                </c:pt>
                <c:pt idx="30">
                  <c:v>1964</c:v>
                </c:pt>
                <c:pt idx="31">
                  <c:v>1963</c:v>
                </c:pt>
                <c:pt idx="32">
                  <c:v>1962</c:v>
                </c:pt>
                <c:pt idx="33">
                  <c:v>1961</c:v>
                </c:pt>
                <c:pt idx="34">
                  <c:v>1960</c:v>
                </c:pt>
                <c:pt idx="35">
                  <c:v>1959</c:v>
                </c:pt>
                <c:pt idx="36">
                  <c:v>1958</c:v>
                </c:pt>
              </c:numCache>
            </c:numRef>
          </c:cat>
          <c:val>
            <c:numRef>
              <c:f>Be10_dated_layers!$M$4:$M$40</c:f>
              <c:numCache>
                <c:formatCode>General</c:formatCode>
                <c:ptCount val="37"/>
                <c:pt idx="0">
                  <c:v>1.8902399999999989E-2</c:v>
                </c:pt>
                <c:pt idx="1">
                  <c:v>1.3403799999999993E-2</c:v>
                </c:pt>
                <c:pt idx="2">
                  <c:v>3.1916999999999926E-3</c:v>
                </c:pt>
                <c:pt idx="3">
                  <c:v>-5.3149999999999864E-3</c:v>
                </c:pt>
                <c:pt idx="4">
                  <c:v>-6.7196400000000087E-2</c:v>
                </c:pt>
                <c:pt idx="5">
                  <c:v>3.2689800000000005E-2</c:v>
                </c:pt>
                <c:pt idx="6">
                  <c:v>6.7159200000000002E-2</c:v>
                </c:pt>
                <c:pt idx="7">
                  <c:v>-5.9944999999999877E-3</c:v>
                </c:pt>
                <c:pt idx="8">
                  <c:v>-2.0093000000000203E-3</c:v>
                </c:pt>
                <c:pt idx="9">
                  <c:v>6.3896399999999992E-2</c:v>
                </c:pt>
                <c:pt idx="10">
                  <c:v>-4.3528300000000006E-2</c:v>
                </c:pt>
                <c:pt idx="11">
                  <c:v>7.074939999999999E-2</c:v>
                </c:pt>
                <c:pt idx="12">
                  <c:v>-3.2157999999999918E-3</c:v>
                </c:pt>
                <c:pt idx="13">
                  <c:v>1.58546E-2</c:v>
                </c:pt>
                <c:pt idx="14">
                  <c:v>4.6988399999999986E-2</c:v>
                </c:pt>
                <c:pt idx="15">
                  <c:v>8.7435999999999972E-3</c:v>
                </c:pt>
                <c:pt idx="16">
                  <c:v>2.731490000000001E-2</c:v>
                </c:pt>
                <c:pt idx="17">
                  <c:v>5.2083100000000007E-2</c:v>
                </c:pt>
                <c:pt idx="18">
                  <c:v>-7.3060000000000104E-3</c:v>
                </c:pt>
                <c:pt idx="19">
                  <c:v>-1.7876700000000023E-2</c:v>
                </c:pt>
                <c:pt idx="20">
                  <c:v>5.3551499999999995E-2</c:v>
                </c:pt>
                <c:pt idx="21">
                  <c:v>3.3482999999999712E-3</c:v>
                </c:pt>
                <c:pt idx="22">
                  <c:v>5.7759599999999994E-2</c:v>
                </c:pt>
                <c:pt idx="23">
                  <c:v>1.845399999999997E-3</c:v>
                </c:pt>
                <c:pt idx="24">
                  <c:v>4.4695500000000013E-2</c:v>
                </c:pt>
                <c:pt idx="25">
                  <c:v>4.9827899999999981E-2</c:v>
                </c:pt>
                <c:pt idx="26">
                  <c:v>2.1696799999999988E-2</c:v>
                </c:pt>
                <c:pt idx="27">
                  <c:v>3.449859999999999E-2</c:v>
                </c:pt>
                <c:pt idx="28">
                  <c:v>2.5228300000000009E-2</c:v>
                </c:pt>
                <c:pt idx="29">
                  <c:v>2.0289900000000013E-2</c:v>
                </c:pt>
                <c:pt idx="30">
                  <c:v>-2.3500000000000021E-2</c:v>
                </c:pt>
                <c:pt idx="31">
                  <c:v>2.4211299999999991E-2</c:v>
                </c:pt>
                <c:pt idx="32">
                  <c:v>8.4580000000000766E-4</c:v>
                </c:pt>
                <c:pt idx="33">
                  <c:v>1.0856300000000013E-2</c:v>
                </c:pt>
                <c:pt idx="34">
                  <c:v>2.4205300000000027E-2</c:v>
                </c:pt>
                <c:pt idx="35">
                  <c:v>-2.8256200000000009E-2</c:v>
                </c:pt>
                <c:pt idx="36">
                  <c:v>5.9527599999999993E-2</c:v>
                </c:pt>
              </c:numCache>
            </c:numRef>
          </c:val>
        </c:ser>
        <c:ser>
          <c:idx val="1"/>
          <c:order val="1"/>
          <c:tx>
            <c:v>Model - Radar Bias</c:v>
          </c:tx>
          <c:marker>
            <c:symbol val="none"/>
          </c:marker>
          <c:cat>
            <c:numRef>
              <c:f>Be10_dated_layers!$A$4:$A$40</c:f>
              <c:numCache>
                <c:formatCode>General</c:formatCode>
                <c:ptCount val="37"/>
                <c:pt idx="0">
                  <c:v>1994</c:v>
                </c:pt>
                <c:pt idx="1">
                  <c:v>1993</c:v>
                </c:pt>
                <c:pt idx="2">
                  <c:v>1992</c:v>
                </c:pt>
                <c:pt idx="3">
                  <c:v>1991</c:v>
                </c:pt>
                <c:pt idx="4">
                  <c:v>1990</c:v>
                </c:pt>
                <c:pt idx="5">
                  <c:v>1989</c:v>
                </c:pt>
                <c:pt idx="6">
                  <c:v>1988</c:v>
                </c:pt>
                <c:pt idx="7">
                  <c:v>1987</c:v>
                </c:pt>
                <c:pt idx="8">
                  <c:v>1986</c:v>
                </c:pt>
                <c:pt idx="9">
                  <c:v>1985</c:v>
                </c:pt>
                <c:pt idx="10">
                  <c:v>1984</c:v>
                </c:pt>
                <c:pt idx="11">
                  <c:v>1983</c:v>
                </c:pt>
                <c:pt idx="12">
                  <c:v>1982</c:v>
                </c:pt>
                <c:pt idx="13">
                  <c:v>1981</c:v>
                </c:pt>
                <c:pt idx="14">
                  <c:v>1980</c:v>
                </c:pt>
                <c:pt idx="15">
                  <c:v>1979</c:v>
                </c:pt>
                <c:pt idx="16">
                  <c:v>1978</c:v>
                </c:pt>
                <c:pt idx="17">
                  <c:v>1977</c:v>
                </c:pt>
                <c:pt idx="18">
                  <c:v>1976</c:v>
                </c:pt>
                <c:pt idx="19">
                  <c:v>1975</c:v>
                </c:pt>
                <c:pt idx="20">
                  <c:v>1974</c:v>
                </c:pt>
                <c:pt idx="21">
                  <c:v>1973</c:v>
                </c:pt>
                <c:pt idx="22">
                  <c:v>1972</c:v>
                </c:pt>
                <c:pt idx="23">
                  <c:v>1971</c:v>
                </c:pt>
                <c:pt idx="24">
                  <c:v>1970</c:v>
                </c:pt>
                <c:pt idx="25">
                  <c:v>1969</c:v>
                </c:pt>
                <c:pt idx="26">
                  <c:v>1968</c:v>
                </c:pt>
                <c:pt idx="27">
                  <c:v>1967</c:v>
                </c:pt>
                <c:pt idx="28">
                  <c:v>1966</c:v>
                </c:pt>
                <c:pt idx="29">
                  <c:v>1965</c:v>
                </c:pt>
                <c:pt idx="30">
                  <c:v>1964</c:v>
                </c:pt>
                <c:pt idx="31">
                  <c:v>1963</c:v>
                </c:pt>
                <c:pt idx="32">
                  <c:v>1962</c:v>
                </c:pt>
                <c:pt idx="33">
                  <c:v>1961</c:v>
                </c:pt>
                <c:pt idx="34">
                  <c:v>1960</c:v>
                </c:pt>
                <c:pt idx="35">
                  <c:v>1959</c:v>
                </c:pt>
                <c:pt idx="36">
                  <c:v>1958</c:v>
                </c:pt>
              </c:numCache>
            </c:numRef>
          </c:cat>
          <c:val>
            <c:numRef>
              <c:f>Be10_dated_layers!$N$4:$N$40</c:f>
              <c:numCache>
                <c:formatCode>General</c:formatCode>
                <c:ptCount val="37"/>
                <c:pt idx="0">
                  <c:v>3.1767597837497996E-2</c:v>
                </c:pt>
                <c:pt idx="1">
                  <c:v>1.9214665813967004E-2</c:v>
                </c:pt>
                <c:pt idx="2">
                  <c:v>1.0995269553561001E-2</c:v>
                </c:pt>
                <c:pt idx="3">
                  <c:v>3.2079127867537013E-2</c:v>
                </c:pt>
                <c:pt idx="4">
                  <c:v>2.0317125285053007E-2</c:v>
                </c:pt>
                <c:pt idx="5">
                  <c:v>3.0305577914422E-2</c:v>
                </c:pt>
                <c:pt idx="6">
                  <c:v>3.4281428877536019E-2</c:v>
                </c:pt>
                <c:pt idx="7">
                  <c:v>5.0892986565424014E-2</c:v>
                </c:pt>
                <c:pt idx="8">
                  <c:v>4.973112184296103E-2</c:v>
                </c:pt>
                <c:pt idx="9">
                  <c:v>3.123976259465901E-2</c:v>
                </c:pt>
                <c:pt idx="10">
                  <c:v>-4.4751596250685026E-2</c:v>
                </c:pt>
                <c:pt idx="11">
                  <c:v>5.9050986474187002E-2</c:v>
                </c:pt>
                <c:pt idx="12">
                  <c:v>2.434096087887001E-2</c:v>
                </c:pt>
                <c:pt idx="13">
                  <c:v>4.1703714069391037E-2</c:v>
                </c:pt>
                <c:pt idx="14">
                  <c:v>4.6293987559127996E-2</c:v>
                </c:pt>
                <c:pt idx="15">
                  <c:v>6.615121339585496E-2</c:v>
                </c:pt>
                <c:pt idx="16">
                  <c:v>3.8617121388527034E-2</c:v>
                </c:pt>
                <c:pt idx="17">
                  <c:v>1.2564276175380999E-2</c:v>
                </c:pt>
                <c:pt idx="18">
                  <c:v>5.9554598393958977E-2</c:v>
                </c:pt>
                <c:pt idx="19">
                  <c:v>2.734624585852001E-2</c:v>
                </c:pt>
                <c:pt idx="20">
                  <c:v>1.4034303018842009E-2</c:v>
                </c:pt>
                <c:pt idx="21">
                  <c:v>4.2847205142028021E-2</c:v>
                </c:pt>
                <c:pt idx="22">
                  <c:v>6.027495987569001E-2</c:v>
                </c:pt>
                <c:pt idx="23">
                  <c:v>3.6506557759497987E-2</c:v>
                </c:pt>
                <c:pt idx="24">
                  <c:v>7.7377519704765002E-2</c:v>
                </c:pt>
                <c:pt idx="25">
                  <c:v>3.4343534094937997E-2</c:v>
                </c:pt>
                <c:pt idx="26">
                  <c:v>4.1191811014294005E-2</c:v>
                </c:pt>
                <c:pt idx="27">
                  <c:v>1.214356581137899E-2</c:v>
                </c:pt>
                <c:pt idx="28">
                  <c:v>5.8839892187713003E-2</c:v>
                </c:pt>
                <c:pt idx="29">
                  <c:v>1.6248395437550027E-3</c:v>
                </c:pt>
                <c:pt idx="30">
                  <c:v>0.13044882069624605</c:v>
                </c:pt>
                <c:pt idx="31">
                  <c:v>-3.0895666440910026E-2</c:v>
                </c:pt>
                <c:pt idx="32">
                  <c:v>-6.8991306293630103E-3</c:v>
                </c:pt>
                <c:pt idx="33">
                  <c:v>3.0790447959788997E-2</c:v>
                </c:pt>
                <c:pt idx="34">
                  <c:v>3.8676302757839915E-3</c:v>
                </c:pt>
                <c:pt idx="35">
                  <c:v>-3.273285202066202E-2</c:v>
                </c:pt>
                <c:pt idx="36">
                  <c:v>0.15569290537634406</c:v>
                </c:pt>
              </c:numCache>
            </c:numRef>
          </c:val>
        </c:ser>
        <c:marker val="1"/>
        <c:axId val="135454720"/>
        <c:axId val="135456256"/>
      </c:lineChart>
      <c:dateAx>
        <c:axId val="135454720"/>
        <c:scaling>
          <c:orientation val="minMax"/>
        </c:scaling>
        <c:axPos val="b"/>
        <c:numFmt formatCode="General" sourceLinked="1"/>
        <c:tickLblPos val="low"/>
        <c:crossAx val="135456256"/>
        <c:crosses val="autoZero"/>
        <c:lblOffset val="100"/>
        <c:baseTimeUnit val="days"/>
      </c:dateAx>
      <c:valAx>
        <c:axId val="1354562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Water equivalence (meter)</a:t>
                </a:r>
              </a:p>
            </c:rich>
          </c:tx>
        </c:title>
        <c:numFmt formatCode="General" sourceLinked="1"/>
        <c:tickLblPos val="nextTo"/>
        <c:crossAx val="135454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67816091954048"/>
          <c:y val="0.49345924313567263"/>
          <c:w val="0.17408045977011494"/>
          <c:h val="0.32841217472486645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Model Bias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507620015240039"/>
          <c:y val="0.16172847345694691"/>
          <c:w val="0.6743324019981376"/>
          <c:h val="0.6379578359156719"/>
        </c:manualLayout>
      </c:layout>
      <c:lineChart>
        <c:grouping val="standard"/>
        <c:ser>
          <c:idx val="0"/>
          <c:order val="0"/>
          <c:tx>
            <c:v>bias</c:v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Sheet1!$B$3:$AX$3</c:f>
              <c:numCache>
                <c:formatCode>General</c:formatCode>
                <c:ptCount val="49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</c:numCache>
            </c:numRef>
          </c:cat>
          <c:val>
            <c:numRef>
              <c:f>Sheet1!$B$7:$AX$7</c:f>
              <c:numCache>
                <c:formatCode>General</c:formatCode>
                <c:ptCount val="49"/>
                <c:pt idx="0">
                  <c:v>9.4437064676617014E-2</c:v>
                </c:pt>
                <c:pt idx="1">
                  <c:v>-4.3200746268656685E-2</c:v>
                </c:pt>
                <c:pt idx="2">
                  <c:v>2.709079601990054E-2</c:v>
                </c:pt>
                <c:pt idx="3">
                  <c:v>3.1507462686567269E-3</c:v>
                </c:pt>
                <c:pt idx="4">
                  <c:v>-1.7870895522388082E-2</c:v>
                </c:pt>
                <c:pt idx="5">
                  <c:v>-2.3724378109452732E-2</c:v>
                </c:pt>
                <c:pt idx="6">
                  <c:v>7.1518656716417925E-2</c:v>
                </c:pt>
                <c:pt idx="7">
                  <c:v>1.32587064676617E-2</c:v>
                </c:pt>
                <c:pt idx="8">
                  <c:v>2.9264676616915442E-2</c:v>
                </c:pt>
                <c:pt idx="9">
                  <c:v>-1.949502487562186E-3</c:v>
                </c:pt>
                <c:pt idx="10">
                  <c:v>2.8972139303482577E-2</c:v>
                </c:pt>
                <c:pt idx="11">
                  <c:v>3.3482587064676612E-2</c:v>
                </c:pt>
                <c:pt idx="12">
                  <c:v>2.6375373134328379E-2</c:v>
                </c:pt>
                <c:pt idx="13">
                  <c:v>5.4736567164179122E-2</c:v>
                </c:pt>
                <c:pt idx="14">
                  <c:v>3.6186815920398019E-2</c:v>
                </c:pt>
                <c:pt idx="15">
                  <c:v>3.1546766169154236E-2</c:v>
                </c:pt>
                <c:pt idx="16">
                  <c:v>-6.6783582089552321E-3</c:v>
                </c:pt>
                <c:pt idx="17">
                  <c:v>-2.1432835820895495E-3</c:v>
                </c:pt>
                <c:pt idx="18">
                  <c:v>3.2744278606965216E-2</c:v>
                </c:pt>
                <c:pt idx="19">
                  <c:v>4.2021641791044763E-2</c:v>
                </c:pt>
                <c:pt idx="20">
                  <c:v>3.3298507462686563E-3</c:v>
                </c:pt>
                <c:pt idx="21">
                  <c:v>5.5099253731343327E-2</c:v>
                </c:pt>
                <c:pt idx="22">
                  <c:v>3.4096766169154226E-2</c:v>
                </c:pt>
                <c:pt idx="23">
                  <c:v>5.2426368159203984E-2</c:v>
                </c:pt>
                <c:pt idx="24">
                  <c:v>2.0774378109452749E-2</c:v>
                </c:pt>
                <c:pt idx="25">
                  <c:v>2.156417910447762E-2</c:v>
                </c:pt>
                <c:pt idx="26">
                  <c:v>-4.3574626865671678E-2</c:v>
                </c:pt>
                <c:pt idx="27">
                  <c:v>4.0368656716417914E-2</c:v>
                </c:pt>
                <c:pt idx="28">
                  <c:v>3.274004975124381E-2</c:v>
                </c:pt>
                <c:pt idx="29">
                  <c:v>2.4434577114427879E-2</c:v>
                </c:pt>
                <c:pt idx="30">
                  <c:v>3.8005223880597044E-2</c:v>
                </c:pt>
                <c:pt idx="31">
                  <c:v>2.3963930348258708E-2</c:v>
                </c:pt>
                <c:pt idx="32">
                  <c:v>1.7085074626865693E-2</c:v>
                </c:pt>
                <c:pt idx="33">
                  <c:v>-2.003432835820898E-2</c:v>
                </c:pt>
                <c:pt idx="34">
                  <c:v>5.3317661691542367E-2</c:v>
                </c:pt>
                <c:pt idx="35">
                  <c:v>2.4898507462686584E-2</c:v>
                </c:pt>
                <c:pt idx="36">
                  <c:v>8.231343283582087E-3</c:v>
                </c:pt>
                <c:pt idx="37">
                  <c:v>2.731840796019901E-2</c:v>
                </c:pt>
                <c:pt idx="38">
                  <c:v>5.4077860696517398E-2</c:v>
                </c:pt>
                <c:pt idx="39">
                  <c:v>3.7734577114427868E-2</c:v>
                </c:pt>
                <c:pt idx="40">
                  <c:v>4.4364179104477597E-2</c:v>
                </c:pt>
                <c:pt idx="41">
                  <c:v>-2.1732338308457711E-2</c:v>
                </c:pt>
                <c:pt idx="42">
                  <c:v>0.11065920398009961</c:v>
                </c:pt>
                <c:pt idx="43">
                  <c:v>8.5664179104477739E-2</c:v>
                </c:pt>
                <c:pt idx="44">
                  <c:v>-4.1084577114427904E-3</c:v>
                </c:pt>
                <c:pt idx="45">
                  <c:v>-1.4358955223880599E-2</c:v>
                </c:pt>
                <c:pt idx="46">
                  <c:v>4.4927860696517474E-3</c:v>
                </c:pt>
                <c:pt idx="47">
                  <c:v>2.7385856079404493E-2</c:v>
                </c:pt>
                <c:pt idx="48">
                  <c:v>-2.0677114427860722E-2</c:v>
                </c:pt>
              </c:numCache>
            </c:numRef>
          </c:val>
        </c:ser>
        <c:marker val="1"/>
        <c:axId val="134649728"/>
        <c:axId val="134651264"/>
      </c:lineChart>
      <c:catAx>
        <c:axId val="134649728"/>
        <c:scaling>
          <c:orientation val="minMax"/>
        </c:scaling>
        <c:axPos val="b"/>
        <c:numFmt formatCode="General" sourceLinked="1"/>
        <c:tickLblPos val="low"/>
        <c:crossAx val="134651264"/>
        <c:crosses val="autoZero"/>
        <c:auto val="1"/>
        <c:lblAlgn val="ctr"/>
        <c:lblOffset val="100"/>
      </c:catAx>
      <c:valAx>
        <c:axId val="134651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Water equivalence (meter)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34649728"/>
        <c:crosses val="autoZero"/>
        <c:crossBetween val="between"/>
      </c:valAx>
    </c:plotArea>
    <c:legend>
      <c:legendPos val="r"/>
      <c:layout/>
    </c:legend>
    <c:plotVisOnly val="1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15146047085023476"/>
          <c:y val="0.22600028594901625"/>
          <c:w val="0.64382623127991379"/>
          <c:h val="0.53934619112849735"/>
        </c:manualLayout>
      </c:layout>
      <c:lineChart>
        <c:grouping val="standard"/>
        <c:ser>
          <c:idx val="0"/>
          <c:order val="0"/>
          <c:tx>
            <c:v>RMSE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Sheet1!$B$3:$AX$3</c:f>
              <c:numCache>
                <c:formatCode>General</c:formatCode>
                <c:ptCount val="49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</c:numCache>
            </c:numRef>
          </c:cat>
          <c:val>
            <c:numRef>
              <c:f>Sheet1!$B$6:$AX$6</c:f>
              <c:numCache>
                <c:formatCode>General</c:formatCode>
                <c:ptCount val="49"/>
                <c:pt idx="0">
                  <c:v>9.8921074499317474E-2</c:v>
                </c:pt>
                <c:pt idx="1">
                  <c:v>5.366855185032892E-2</c:v>
                </c:pt>
                <c:pt idx="2">
                  <c:v>3.4236213770411798E-2</c:v>
                </c:pt>
                <c:pt idx="3">
                  <c:v>1.9549867350773405E-2</c:v>
                </c:pt>
                <c:pt idx="4">
                  <c:v>2.836295802732329E-2</c:v>
                </c:pt>
                <c:pt idx="5">
                  <c:v>2.8810248142109945E-2</c:v>
                </c:pt>
                <c:pt idx="6">
                  <c:v>7.9458501481663002E-2</c:v>
                </c:pt>
                <c:pt idx="7">
                  <c:v>2.2125430540826E-2</c:v>
                </c:pt>
                <c:pt idx="8">
                  <c:v>3.3672357530941346E-2</c:v>
                </c:pt>
                <c:pt idx="9">
                  <c:v>1.4316120927400691E-2</c:v>
                </c:pt>
                <c:pt idx="10">
                  <c:v>3.2013845729745777E-2</c:v>
                </c:pt>
                <c:pt idx="11">
                  <c:v>5.0622730033255833E-2</c:v>
                </c:pt>
                <c:pt idx="12">
                  <c:v>3.1601048143710279E-2</c:v>
                </c:pt>
                <c:pt idx="13">
                  <c:v>5.5925601120564793E-2</c:v>
                </c:pt>
                <c:pt idx="14">
                  <c:v>3.8226084774848838E-2</c:v>
                </c:pt>
                <c:pt idx="15">
                  <c:v>4.6904445577422328E-2</c:v>
                </c:pt>
                <c:pt idx="16">
                  <c:v>2.336200991915478E-2</c:v>
                </c:pt>
                <c:pt idx="17">
                  <c:v>4.6790346944259507E-2</c:v>
                </c:pt>
                <c:pt idx="18">
                  <c:v>4.6705258740637016E-2</c:v>
                </c:pt>
                <c:pt idx="19">
                  <c:v>4.6428291415699277E-2</c:v>
                </c:pt>
                <c:pt idx="20">
                  <c:v>2.2492406678898451E-2</c:v>
                </c:pt>
                <c:pt idx="21">
                  <c:v>5.6813266835812372E-2</c:v>
                </c:pt>
                <c:pt idx="22">
                  <c:v>3.6157149056040026E-2</c:v>
                </c:pt>
                <c:pt idx="23">
                  <c:v>5.4329850787271296E-2</c:v>
                </c:pt>
                <c:pt idx="24">
                  <c:v>2.3857960174365124E-2</c:v>
                </c:pt>
                <c:pt idx="25">
                  <c:v>3.5268787378985388E-2</c:v>
                </c:pt>
                <c:pt idx="26">
                  <c:v>4.5688469756129016E-2</c:v>
                </c:pt>
                <c:pt idx="27">
                  <c:v>4.2180267014009468E-2</c:v>
                </c:pt>
                <c:pt idx="28">
                  <c:v>3.5607305066929093E-2</c:v>
                </c:pt>
                <c:pt idx="29">
                  <c:v>2.7989563175694065E-2</c:v>
                </c:pt>
                <c:pt idx="30">
                  <c:v>3.9091936858682043E-2</c:v>
                </c:pt>
                <c:pt idx="31">
                  <c:v>2.8728732562138294E-2</c:v>
                </c:pt>
                <c:pt idx="32">
                  <c:v>1.8393305347110402E-2</c:v>
                </c:pt>
                <c:pt idx="33">
                  <c:v>3.8780330450509916E-2</c:v>
                </c:pt>
                <c:pt idx="34">
                  <c:v>5.5185123319794215E-2</c:v>
                </c:pt>
                <c:pt idx="35">
                  <c:v>2.6940812222055972E-2</c:v>
                </c:pt>
                <c:pt idx="36">
                  <c:v>1.8491707163776027E-2</c:v>
                </c:pt>
                <c:pt idx="37">
                  <c:v>3.1258223992482029E-2</c:v>
                </c:pt>
                <c:pt idx="38">
                  <c:v>5.5168033907092712E-2</c:v>
                </c:pt>
                <c:pt idx="39">
                  <c:v>4.4709497082311693E-2</c:v>
                </c:pt>
                <c:pt idx="40">
                  <c:v>4.8485406328767335E-2</c:v>
                </c:pt>
                <c:pt idx="41">
                  <c:v>3.8114836953867463E-2</c:v>
                </c:pt>
                <c:pt idx="42">
                  <c:v>0.11406141620489663</c:v>
                </c:pt>
                <c:pt idx="43">
                  <c:v>9.1767595002469851E-2</c:v>
                </c:pt>
                <c:pt idx="44">
                  <c:v>1.4764636047391765E-2</c:v>
                </c:pt>
                <c:pt idx="45">
                  <c:v>1.6817156159515574E-2</c:v>
                </c:pt>
                <c:pt idx="46">
                  <c:v>1.4705925803272072E-2</c:v>
                </c:pt>
                <c:pt idx="47">
                  <c:v>4.6937342744563133E-2</c:v>
                </c:pt>
                <c:pt idx="48">
                  <c:v>3.4816796998486638E-2</c:v>
                </c:pt>
              </c:numCache>
            </c:numRef>
          </c:val>
        </c:ser>
        <c:marker val="1"/>
        <c:axId val="134286720"/>
        <c:axId val="134317184"/>
      </c:lineChart>
      <c:catAx>
        <c:axId val="134286720"/>
        <c:scaling>
          <c:orientation val="minMax"/>
        </c:scaling>
        <c:axPos val="b"/>
        <c:numFmt formatCode="General" sourceLinked="1"/>
        <c:tickLblPos val="nextTo"/>
        <c:crossAx val="134317184"/>
        <c:crosses val="autoZero"/>
        <c:auto val="1"/>
        <c:lblAlgn val="ctr"/>
        <c:lblOffset val="100"/>
      </c:catAx>
      <c:valAx>
        <c:axId val="1343171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Water equivalence</a:t>
                </a:r>
                <a:r>
                  <a:rPr lang="en-US" baseline="0" dirty="0" smtClean="0"/>
                  <a:t> (meter)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3428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09313725490195"/>
          <c:y val="0.5017679431914619"/>
          <c:w val="0.14433823529411771"/>
          <c:h val="9.4749250258294185E-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Radar vs. Model Average Accumulation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Radar Mean</c:v>
          </c:tx>
          <c:spPr>
            <a:ln>
              <a:solidFill>
                <a:srgbClr val="B40000"/>
              </a:solidFill>
            </a:ln>
          </c:spPr>
          <c:marker>
            <c:symbol val="none"/>
          </c:marker>
          <c:cat>
            <c:numRef>
              <c:f>Sheet1!$G$3:$G$51</c:f>
              <c:numCache>
                <c:formatCode>General</c:formatCode>
                <c:ptCount val="49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</c:numCache>
            </c:numRef>
          </c:cat>
          <c:val>
            <c:numRef>
              <c:f>Sheet1!$H$3:$H$51</c:f>
              <c:numCache>
                <c:formatCode>General</c:formatCode>
                <c:ptCount val="49"/>
                <c:pt idx="0">
                  <c:v>9.8608811441354097E-2</c:v>
                </c:pt>
                <c:pt idx="1">
                  <c:v>0.19490409550555884</c:v>
                </c:pt>
                <c:pt idx="2">
                  <c:v>0.12274154881003128</c:v>
                </c:pt>
                <c:pt idx="3">
                  <c:v>0.14469764842130378</c:v>
                </c:pt>
                <c:pt idx="4">
                  <c:v>0.1785895684783132</c:v>
                </c:pt>
                <c:pt idx="5">
                  <c:v>0.19652572352000081</c:v>
                </c:pt>
                <c:pt idx="6">
                  <c:v>0.12694523177923206</c:v>
                </c:pt>
                <c:pt idx="7">
                  <c:v>0.14454908140191777</c:v>
                </c:pt>
                <c:pt idx="8">
                  <c:v>0.16115225488546153</c:v>
                </c:pt>
                <c:pt idx="9">
                  <c:v>0.17375024319074933</c:v>
                </c:pt>
                <c:pt idx="10">
                  <c:v>0.16076659539155136</c:v>
                </c:pt>
                <c:pt idx="11">
                  <c:v>0.17396521888503899</c:v>
                </c:pt>
                <c:pt idx="12">
                  <c:v>0.17228890296506741</c:v>
                </c:pt>
                <c:pt idx="13">
                  <c:v>0.14526377147668984</c:v>
                </c:pt>
                <c:pt idx="14">
                  <c:v>0.16063637969818162</c:v>
                </c:pt>
                <c:pt idx="15">
                  <c:v>0.17790624696522997</c:v>
                </c:pt>
                <c:pt idx="16">
                  <c:v>0.17559276346263078</c:v>
                </c:pt>
                <c:pt idx="17">
                  <c:v>0.19510294127002875</c:v>
                </c:pt>
                <c:pt idx="18">
                  <c:v>0.17033657448098913</c:v>
                </c:pt>
                <c:pt idx="19">
                  <c:v>0.14410221862091815</c:v>
                </c:pt>
                <c:pt idx="20">
                  <c:v>0.17009714309010937</c:v>
                </c:pt>
                <c:pt idx="21">
                  <c:v>0.14423101486866372</c:v>
                </c:pt>
                <c:pt idx="22">
                  <c:v>0.16262040124373237</c:v>
                </c:pt>
                <c:pt idx="23">
                  <c:v>0.14457039625818452</c:v>
                </c:pt>
                <c:pt idx="24">
                  <c:v>0.12982706439971087</c:v>
                </c:pt>
                <c:pt idx="25">
                  <c:v>0.12640216063285828</c:v>
                </c:pt>
                <c:pt idx="26">
                  <c:v>0.19919492548330972</c:v>
                </c:pt>
                <c:pt idx="27">
                  <c:v>0.16083179222471594</c:v>
                </c:pt>
                <c:pt idx="28">
                  <c:v>0.14276867082932332</c:v>
                </c:pt>
                <c:pt idx="29">
                  <c:v>0.15894411021048874</c:v>
                </c:pt>
                <c:pt idx="30">
                  <c:v>0.16139447297071038</c:v>
                </c:pt>
                <c:pt idx="31">
                  <c:v>0.1309747619667104</c:v>
                </c:pt>
                <c:pt idx="32">
                  <c:v>0.1681227644901207</c:v>
                </c:pt>
                <c:pt idx="33">
                  <c:v>0.18181779698577183</c:v>
                </c:pt>
                <c:pt idx="34">
                  <c:v>0.1342398674687357</c:v>
                </c:pt>
                <c:pt idx="35">
                  <c:v>0.15830164656538268</c:v>
                </c:pt>
                <c:pt idx="36">
                  <c:v>0.18619576573970398</c:v>
                </c:pt>
                <c:pt idx="37">
                  <c:v>0.19332031209482314</c:v>
                </c:pt>
                <c:pt idx="38">
                  <c:v>0.15379839180484201</c:v>
                </c:pt>
                <c:pt idx="39">
                  <c:v>0.17718366586876386</c:v>
                </c:pt>
                <c:pt idx="40">
                  <c:v>0.17002459158943231</c:v>
                </c:pt>
                <c:pt idx="41">
                  <c:v>0.21315207772976869</c:v>
                </c:pt>
                <c:pt idx="42">
                  <c:v>9.5077834940288708E-2</c:v>
                </c:pt>
                <c:pt idx="43">
                  <c:v>0.13730112640040221</c:v>
                </c:pt>
                <c:pt idx="44">
                  <c:v>0.16078639855414911</c:v>
                </c:pt>
                <c:pt idx="45">
                  <c:v>0.19566699962570852</c:v>
                </c:pt>
                <c:pt idx="46">
                  <c:v>0.19242615458544454</c:v>
                </c:pt>
                <c:pt idx="47">
                  <c:v>0.19357669508376868</c:v>
                </c:pt>
                <c:pt idx="48">
                  <c:v>0.19069653242175169</c:v>
                </c:pt>
              </c:numCache>
            </c:numRef>
          </c:val>
        </c:ser>
        <c:ser>
          <c:idx val="1"/>
          <c:order val="1"/>
          <c:tx>
            <c:v>Model Mean</c:v>
          </c:tx>
          <c:marker>
            <c:symbol val="none"/>
          </c:marker>
          <c:val>
            <c:numRef>
              <c:f>Sheet1!$C$3:$C$51</c:f>
              <c:numCache>
                <c:formatCode>General</c:formatCode>
                <c:ptCount val="49"/>
                <c:pt idx="0">
                  <c:v>0.19353813765844699</c:v>
                </c:pt>
                <c:pt idx="1">
                  <c:v>0.15290640728499377</c:v>
                </c:pt>
                <c:pt idx="2">
                  <c:v>0.14978564351914364</c:v>
                </c:pt>
                <c:pt idx="3">
                  <c:v>0.14863825551997728</c:v>
                </c:pt>
                <c:pt idx="4">
                  <c:v>0.16182786731634238</c:v>
                </c:pt>
                <c:pt idx="5">
                  <c:v>0.17308966996046674</c:v>
                </c:pt>
                <c:pt idx="6">
                  <c:v>0.19954730843669793</c:v>
                </c:pt>
                <c:pt idx="7">
                  <c:v>0.15664434612238684</c:v>
                </c:pt>
                <c:pt idx="8">
                  <c:v>0.19059414736949681</c:v>
                </c:pt>
                <c:pt idx="9">
                  <c:v>0.17250915667166619</c:v>
                </c:pt>
                <c:pt idx="10">
                  <c:v>0.18904307888102262</c:v>
                </c:pt>
                <c:pt idx="11">
                  <c:v>0.20903418437371071</c:v>
                </c:pt>
                <c:pt idx="12">
                  <c:v>0.19882271950387537</c:v>
                </c:pt>
                <c:pt idx="13">
                  <c:v>0.20055017265231703</c:v>
                </c:pt>
                <c:pt idx="14">
                  <c:v>0.1962567802916684</c:v>
                </c:pt>
                <c:pt idx="15">
                  <c:v>0.21173720747581201</c:v>
                </c:pt>
                <c:pt idx="16">
                  <c:v>0.16722987767480282</c:v>
                </c:pt>
                <c:pt idx="17">
                  <c:v>0.19669018059151674</c:v>
                </c:pt>
                <c:pt idx="18">
                  <c:v>0.20367961806597587</c:v>
                </c:pt>
                <c:pt idx="19">
                  <c:v>0.18641769987734155</c:v>
                </c:pt>
                <c:pt idx="20">
                  <c:v>0.17299387290445545</c:v>
                </c:pt>
                <c:pt idx="21">
                  <c:v>0.19867421851574527</c:v>
                </c:pt>
                <c:pt idx="22">
                  <c:v>0.19650165939756573</c:v>
                </c:pt>
                <c:pt idx="23">
                  <c:v>0.19618866529236581</c:v>
                </c:pt>
                <c:pt idx="24">
                  <c:v>0.15106976805915109</c:v>
                </c:pt>
                <c:pt idx="25">
                  <c:v>0.14895373861932298</c:v>
                </c:pt>
                <c:pt idx="26">
                  <c:v>0.15491559728088194</c:v>
                </c:pt>
                <c:pt idx="27">
                  <c:v>0.20064872165053318</c:v>
                </c:pt>
                <c:pt idx="28">
                  <c:v>0.17653016321383738</c:v>
                </c:pt>
                <c:pt idx="29">
                  <c:v>0.18297493386261543</c:v>
                </c:pt>
                <c:pt idx="30">
                  <c:v>0.19889997734088505</c:v>
                </c:pt>
                <c:pt idx="31">
                  <c:v>0.15471525919994225</c:v>
                </c:pt>
                <c:pt idx="32">
                  <c:v>0.18526180768705919</c:v>
                </c:pt>
                <c:pt idx="33">
                  <c:v>0.16292129201307154</c:v>
                </c:pt>
                <c:pt idx="34">
                  <c:v>0.18765702678206422</c:v>
                </c:pt>
                <c:pt idx="35">
                  <c:v>0.18305987246148614</c:v>
                </c:pt>
                <c:pt idx="36">
                  <c:v>0.19433118192039256</c:v>
                </c:pt>
                <c:pt idx="37">
                  <c:v>0.22148803857163182</c:v>
                </c:pt>
                <c:pt idx="38">
                  <c:v>0.20764384700830379</c:v>
                </c:pt>
                <c:pt idx="39">
                  <c:v>0.21541434574758697</c:v>
                </c:pt>
                <c:pt idx="40">
                  <c:v>0.21390014685838094</c:v>
                </c:pt>
                <c:pt idx="41">
                  <c:v>0.19210439958429448</c:v>
                </c:pt>
                <c:pt idx="42">
                  <c:v>0.2045755430012334</c:v>
                </c:pt>
                <c:pt idx="43">
                  <c:v>0.22298553386943129</c:v>
                </c:pt>
                <c:pt idx="44">
                  <c:v>0.15615095096770193</c:v>
                </c:pt>
                <c:pt idx="45">
                  <c:v>0.20985240973830216</c:v>
                </c:pt>
                <c:pt idx="46">
                  <c:v>0.18743626195992177</c:v>
                </c:pt>
                <c:pt idx="47">
                  <c:v>0.2258534247989662</c:v>
                </c:pt>
                <c:pt idx="48">
                  <c:v>0.17114157070327027</c:v>
                </c:pt>
              </c:numCache>
            </c:numRef>
          </c:val>
        </c:ser>
        <c:marker val="1"/>
        <c:axId val="134347392"/>
        <c:axId val="134951680"/>
      </c:lineChart>
      <c:catAx>
        <c:axId val="134347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134951680"/>
        <c:crosses val="autoZero"/>
        <c:auto val="1"/>
        <c:lblAlgn val="ctr"/>
        <c:lblOffset val="100"/>
      </c:catAx>
      <c:valAx>
        <c:axId val="134951680"/>
        <c:scaling>
          <c:orientation val="minMax"/>
          <c:min val="9.0000000000000024E-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Accumulation - (w.e. - meter)</a:t>
                </a:r>
              </a:p>
            </c:rich>
          </c:tx>
          <c:layout/>
        </c:title>
        <c:numFmt formatCode="General" sourceLinked="1"/>
        <c:minorTickMark val="cross"/>
        <c:tickLblPos val="nextTo"/>
        <c:crossAx val="134347392"/>
        <c:crosses val="autoZero"/>
        <c:crossBetween val="between"/>
        <c:majorUnit val="2.0000000000000011E-2"/>
        <c:minorUnit val="1.0000000000000005E-2"/>
      </c:valAx>
    </c:plotArea>
    <c:legend>
      <c:legendPos val="r"/>
      <c:layout/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Southern Third (NGRIP side)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Model</c:v>
          </c:tx>
          <c:spPr>
            <a:ln>
              <a:solidFill>
                <a:srgbClr val="B40000"/>
              </a:solidFill>
            </a:ln>
          </c:spPr>
          <c:marker>
            <c:symbol val="none"/>
          </c:marker>
          <c:cat>
            <c:numRef>
              <c:f>Sheet2!$A$2:$A$50</c:f>
              <c:numCache>
                <c:formatCode>General</c:formatCode>
                <c:ptCount val="49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</c:numCache>
            </c:numRef>
          </c:cat>
          <c:val>
            <c:numRef>
              <c:f>Sheet2!$B$2:$B$50</c:f>
              <c:numCache>
                <c:formatCode>General</c:formatCode>
                <c:ptCount val="49"/>
                <c:pt idx="0">
                  <c:v>0.20940543652354632</c:v>
                </c:pt>
                <c:pt idx="1">
                  <c:v>0.16526370253491959</c:v>
                </c:pt>
                <c:pt idx="2">
                  <c:v>0.16063005121572835</c:v>
                </c:pt>
                <c:pt idx="3">
                  <c:v>0.14923027553027027</c:v>
                </c:pt>
                <c:pt idx="4">
                  <c:v>0.17054339948266886</c:v>
                </c:pt>
                <c:pt idx="5">
                  <c:v>0.17513798479047951</c:v>
                </c:pt>
                <c:pt idx="6">
                  <c:v>0.19988772715985437</c:v>
                </c:pt>
                <c:pt idx="7">
                  <c:v>0.15294176658044262</c:v>
                </c:pt>
                <c:pt idx="8">
                  <c:v>0.17461798810139084</c:v>
                </c:pt>
                <c:pt idx="9">
                  <c:v>0.16508229746508121</c:v>
                </c:pt>
                <c:pt idx="10">
                  <c:v>0.18333778934299053</c:v>
                </c:pt>
                <c:pt idx="11">
                  <c:v>0.21888100175892128</c:v>
                </c:pt>
                <c:pt idx="12">
                  <c:v>0.2030464172788437</c:v>
                </c:pt>
                <c:pt idx="13">
                  <c:v>0.21132358986032107</c:v>
                </c:pt>
                <c:pt idx="14">
                  <c:v>0.19369119037765178</c:v>
                </c:pt>
                <c:pt idx="15">
                  <c:v>0.19282498230729594</c:v>
                </c:pt>
                <c:pt idx="16">
                  <c:v>0.18174893864459168</c:v>
                </c:pt>
                <c:pt idx="17">
                  <c:v>0.20046626580445434</c:v>
                </c:pt>
                <c:pt idx="18">
                  <c:v>0.21700828680807452</c:v>
                </c:pt>
                <c:pt idx="19">
                  <c:v>0.20094810853595144</c:v>
                </c:pt>
                <c:pt idx="20">
                  <c:v>0.17471515126746581</c:v>
                </c:pt>
                <c:pt idx="21">
                  <c:v>0.19070797382307289</c:v>
                </c:pt>
                <c:pt idx="22">
                  <c:v>0.20110051950335636</c:v>
                </c:pt>
                <c:pt idx="23">
                  <c:v>0.18956685742370111</c:v>
                </c:pt>
                <c:pt idx="24">
                  <c:v>0.14566705452664083</c:v>
                </c:pt>
                <c:pt idx="25">
                  <c:v>0.15268935375064921</c:v>
                </c:pt>
                <c:pt idx="26">
                  <c:v>0.16095718075530083</c:v>
                </c:pt>
                <c:pt idx="27">
                  <c:v>0.19333600082773258</c:v>
                </c:pt>
                <c:pt idx="28">
                  <c:v>0.1829137052250398</c:v>
                </c:pt>
                <c:pt idx="29">
                  <c:v>0.18366222048628739</c:v>
                </c:pt>
                <c:pt idx="30">
                  <c:v>0.17609528432487173</c:v>
                </c:pt>
                <c:pt idx="31">
                  <c:v>0.15055616658044182</c:v>
                </c:pt>
                <c:pt idx="32">
                  <c:v>0.17897353316088921</c:v>
                </c:pt>
                <c:pt idx="33">
                  <c:v>0.17157150739782373</c:v>
                </c:pt>
                <c:pt idx="34">
                  <c:v>0.17175617133988119</c:v>
                </c:pt>
                <c:pt idx="35">
                  <c:v>0.17692951298499374</c:v>
                </c:pt>
                <c:pt idx="36">
                  <c:v>0.1951604493533414</c:v>
                </c:pt>
                <c:pt idx="37">
                  <c:v>0.21713125121572591</c:v>
                </c:pt>
                <c:pt idx="38">
                  <c:v>0.20495304428350036</c:v>
                </c:pt>
                <c:pt idx="39">
                  <c:v>0.22299015230212083</c:v>
                </c:pt>
                <c:pt idx="40">
                  <c:v>0.19667355675115869</c:v>
                </c:pt>
                <c:pt idx="41">
                  <c:v>0.20181878365235884</c:v>
                </c:pt>
                <c:pt idx="42">
                  <c:v>0.19556491557164449</c:v>
                </c:pt>
                <c:pt idx="43">
                  <c:v>0.18417221086394073</c:v>
                </c:pt>
                <c:pt idx="44">
                  <c:v>0.14254041769270595</c:v>
                </c:pt>
                <c:pt idx="45">
                  <c:v>0.20181740289705699</c:v>
                </c:pt>
                <c:pt idx="46">
                  <c:v>0.19101150429384367</c:v>
                </c:pt>
                <c:pt idx="47">
                  <c:v>0.23070581976202606</c:v>
                </c:pt>
                <c:pt idx="48">
                  <c:v>0.17305305235385657</c:v>
                </c:pt>
              </c:numCache>
            </c:numRef>
          </c:val>
        </c:ser>
        <c:ser>
          <c:idx val="1"/>
          <c:order val="1"/>
          <c:tx>
            <c:v>Radar</c:v>
          </c:tx>
          <c:marker>
            <c:symbol val="none"/>
          </c:marker>
          <c:cat>
            <c:numRef>
              <c:f>Sheet2!$A$2:$A$50</c:f>
              <c:numCache>
                <c:formatCode>General</c:formatCode>
                <c:ptCount val="49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</c:numCache>
            </c:numRef>
          </c:cat>
          <c:val>
            <c:numRef>
              <c:f>Sheet2!$D$2:$D$50</c:f>
              <c:numCache>
                <c:formatCode>General</c:formatCode>
                <c:ptCount val="49"/>
                <c:pt idx="0">
                  <c:v>8.9282033752746986E-2</c:v>
                </c:pt>
                <c:pt idx="1">
                  <c:v>0.17904103272293731</c:v>
                </c:pt>
                <c:pt idx="2">
                  <c:v>0.15280050330373188</c:v>
                </c:pt>
                <c:pt idx="3">
                  <c:v>0.12771920384712634</c:v>
                </c:pt>
                <c:pt idx="4">
                  <c:v>0.17575755724389988</c:v>
                </c:pt>
                <c:pt idx="5">
                  <c:v>0.18950057413336499</c:v>
                </c:pt>
                <c:pt idx="6">
                  <c:v>9.2313170385580984E-2</c:v>
                </c:pt>
                <c:pt idx="7">
                  <c:v>0.15297950789247924</c:v>
                </c:pt>
                <c:pt idx="8">
                  <c:v>0.12822060603514387</c:v>
                </c:pt>
                <c:pt idx="9">
                  <c:v>0.16007795405078087</c:v>
                </c:pt>
                <c:pt idx="10">
                  <c:v>0.15971645106671731</c:v>
                </c:pt>
                <c:pt idx="11">
                  <c:v>0.142578817990233</c:v>
                </c:pt>
                <c:pt idx="12">
                  <c:v>0.16104486157923814</c:v>
                </c:pt>
                <c:pt idx="13">
                  <c:v>0.15596328539069931</c:v>
                </c:pt>
                <c:pt idx="14">
                  <c:v>0.15278303973756224</c:v>
                </c:pt>
                <c:pt idx="15">
                  <c:v>0.14024485628704114</c:v>
                </c:pt>
                <c:pt idx="16">
                  <c:v>0.16822338301329617</c:v>
                </c:pt>
                <c:pt idx="17">
                  <c:v>0.17719218914774523</c:v>
                </c:pt>
                <c:pt idx="18">
                  <c:v>0.143835768655767</c:v>
                </c:pt>
                <c:pt idx="19">
                  <c:v>0.173714623286542</c:v>
                </c:pt>
                <c:pt idx="20">
                  <c:v>0.14554956606380701</c:v>
                </c:pt>
                <c:pt idx="21">
                  <c:v>0.14144120391501513</c:v>
                </c:pt>
                <c:pt idx="22">
                  <c:v>0.15504987246212434</c:v>
                </c:pt>
                <c:pt idx="23">
                  <c:v>0.13875141913887201</c:v>
                </c:pt>
                <c:pt idx="24">
                  <c:v>0.131527889085752</c:v>
                </c:pt>
                <c:pt idx="25">
                  <c:v>0.10362707426117314</c:v>
                </c:pt>
                <c:pt idx="26">
                  <c:v>0.20025183482494799</c:v>
                </c:pt>
                <c:pt idx="27">
                  <c:v>0.15067254028746199</c:v>
                </c:pt>
                <c:pt idx="28">
                  <c:v>0.14362314139219223</c:v>
                </c:pt>
                <c:pt idx="29">
                  <c:v>0.145204652221817</c:v>
                </c:pt>
                <c:pt idx="30">
                  <c:v>0.13500357970844087</c:v>
                </c:pt>
                <c:pt idx="31">
                  <c:v>0.14037083895254987</c:v>
                </c:pt>
                <c:pt idx="32">
                  <c:v>0.16507933070610517</c:v>
                </c:pt>
                <c:pt idx="33">
                  <c:v>0.15746651428340699</c:v>
                </c:pt>
                <c:pt idx="34">
                  <c:v>0.130932606250352</c:v>
                </c:pt>
                <c:pt idx="35">
                  <c:v>0.147211810211612</c:v>
                </c:pt>
                <c:pt idx="36">
                  <c:v>0.16896945951072831</c:v>
                </c:pt>
                <c:pt idx="37">
                  <c:v>0.19650415947588301</c:v>
                </c:pt>
                <c:pt idx="38">
                  <c:v>0.16063287695580683</c:v>
                </c:pt>
                <c:pt idx="39">
                  <c:v>0.15772912150384313</c:v>
                </c:pt>
                <c:pt idx="40">
                  <c:v>0.17274618768190828</c:v>
                </c:pt>
                <c:pt idx="41">
                  <c:v>0.19014891285698199</c:v>
                </c:pt>
                <c:pt idx="42">
                  <c:v>6.5315752248046088E-2</c:v>
                </c:pt>
                <c:pt idx="43">
                  <c:v>0.14453768400628814</c:v>
                </c:pt>
                <c:pt idx="44">
                  <c:v>0.14782069489240324</c:v>
                </c:pt>
                <c:pt idx="45">
                  <c:v>0.19458416894974087</c:v>
                </c:pt>
                <c:pt idx="46">
                  <c:v>0.18197292158208814</c:v>
                </c:pt>
                <c:pt idx="47">
                  <c:v>0.19394067143213614</c:v>
                </c:pt>
                <c:pt idx="48">
                  <c:v>0.16616880386569999</c:v>
                </c:pt>
              </c:numCache>
            </c:numRef>
          </c:val>
        </c:ser>
        <c:marker val="1"/>
        <c:axId val="134970368"/>
        <c:axId val="134873856"/>
      </c:lineChart>
      <c:catAx>
        <c:axId val="134970368"/>
        <c:scaling>
          <c:orientation val="minMax"/>
        </c:scaling>
        <c:axPos val="b"/>
        <c:numFmt formatCode="General" sourceLinked="1"/>
        <c:tickLblPos val="nextTo"/>
        <c:crossAx val="134873856"/>
        <c:crosses val="autoZero"/>
        <c:auto val="1"/>
        <c:lblAlgn val="ctr"/>
        <c:lblOffset val="100"/>
      </c:catAx>
      <c:valAx>
        <c:axId val="134873856"/>
        <c:scaling>
          <c:orientation val="minMax"/>
        </c:scaling>
        <c:axPos val="l"/>
        <c:majorGridlines/>
        <c:numFmt formatCode="General" sourceLinked="1"/>
        <c:tickLblPos val="nextTo"/>
        <c:crossAx val="134970368"/>
        <c:crosses val="autoZero"/>
        <c:crossBetween val="between"/>
      </c:valAx>
    </c:plotArea>
    <c:legend>
      <c:legendPos val="r"/>
    </c:legend>
    <c:plotVisOnly val="1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Middle Third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Model</c:v>
          </c:tx>
          <c:spPr>
            <a:ln>
              <a:solidFill>
                <a:srgbClr val="B40000"/>
              </a:solidFill>
            </a:ln>
          </c:spPr>
          <c:marker>
            <c:symbol val="none"/>
          </c:marker>
          <c:cat>
            <c:numRef>
              <c:f>Sheet2!$F$2:$F$50</c:f>
              <c:numCache>
                <c:formatCode>General</c:formatCode>
                <c:ptCount val="49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</c:numCache>
            </c:numRef>
          </c:cat>
          <c:val>
            <c:numRef>
              <c:f>Sheet2!$G$2:$G$50</c:f>
              <c:numCache>
                <c:formatCode>General</c:formatCode>
                <c:ptCount val="49"/>
                <c:pt idx="0">
                  <c:v>0.18674594085506319</c:v>
                </c:pt>
                <c:pt idx="1">
                  <c:v>0.14683945254984573</c:v>
                </c:pt>
                <c:pt idx="2">
                  <c:v>0.14037965644171962</c:v>
                </c:pt>
                <c:pt idx="3">
                  <c:v>0.13942176092790873</c:v>
                </c:pt>
                <c:pt idx="4">
                  <c:v>0.15519811944018919</c:v>
                </c:pt>
                <c:pt idx="5">
                  <c:v>0.16129383550613807</c:v>
                </c:pt>
                <c:pt idx="6">
                  <c:v>0.18250090423695892</c:v>
                </c:pt>
                <c:pt idx="7">
                  <c:v>0.14460102751150281</c:v>
                </c:pt>
                <c:pt idx="8">
                  <c:v>0.18224729035660631</c:v>
                </c:pt>
                <c:pt idx="9">
                  <c:v>0.16374418644555333</c:v>
                </c:pt>
                <c:pt idx="10">
                  <c:v>0.17414942312117052</c:v>
                </c:pt>
                <c:pt idx="11">
                  <c:v>0.20246841401457225</c:v>
                </c:pt>
                <c:pt idx="12">
                  <c:v>0.18863520264570821</c:v>
                </c:pt>
                <c:pt idx="13">
                  <c:v>0.1973288717407897</c:v>
                </c:pt>
                <c:pt idx="14">
                  <c:v>0.18697058780675074</c:v>
                </c:pt>
                <c:pt idx="15">
                  <c:v>0.2085901861579707</c:v>
                </c:pt>
                <c:pt idx="16">
                  <c:v>0.15316224050996183</c:v>
                </c:pt>
                <c:pt idx="17">
                  <c:v>0.18895111129218062</c:v>
                </c:pt>
                <c:pt idx="18">
                  <c:v>0.18740508876533118</c:v>
                </c:pt>
                <c:pt idx="19">
                  <c:v>0.17612325479294849</c:v>
                </c:pt>
                <c:pt idx="20">
                  <c:v>0.15784017149157056</c:v>
                </c:pt>
                <c:pt idx="21">
                  <c:v>0.18313612845092192</c:v>
                </c:pt>
                <c:pt idx="22">
                  <c:v>0.18354699108512701</c:v>
                </c:pt>
                <c:pt idx="23">
                  <c:v>0.18648691698620926</c:v>
                </c:pt>
                <c:pt idx="24">
                  <c:v>0.14607856221242091</c:v>
                </c:pt>
                <c:pt idx="25">
                  <c:v>0.13862288870782721</c:v>
                </c:pt>
                <c:pt idx="26">
                  <c:v>0.14254004467023654</c:v>
                </c:pt>
                <c:pt idx="27">
                  <c:v>0.19021122728144571</c:v>
                </c:pt>
                <c:pt idx="28">
                  <c:v>0.16627277722391703</c:v>
                </c:pt>
                <c:pt idx="29">
                  <c:v>0.17136341919094714</c:v>
                </c:pt>
                <c:pt idx="30">
                  <c:v>0.17980977521088787</c:v>
                </c:pt>
                <c:pt idx="31">
                  <c:v>0.14293535717024464</c:v>
                </c:pt>
                <c:pt idx="32">
                  <c:v>0.17955705329754273</c:v>
                </c:pt>
                <c:pt idx="33">
                  <c:v>0.15479509787193965</c:v>
                </c:pt>
                <c:pt idx="34">
                  <c:v>0.18789459499617267</c:v>
                </c:pt>
                <c:pt idx="35">
                  <c:v>0.17725367379217766</c:v>
                </c:pt>
                <c:pt idx="36">
                  <c:v>0.1828796530866556</c:v>
                </c:pt>
                <c:pt idx="37">
                  <c:v>0.21558577751150598</c:v>
                </c:pt>
                <c:pt idx="38">
                  <c:v>0.19259224626149549</c:v>
                </c:pt>
                <c:pt idx="39">
                  <c:v>0.19990005761119267</c:v>
                </c:pt>
                <c:pt idx="40">
                  <c:v>0.21042728815185224</c:v>
                </c:pt>
                <c:pt idx="41">
                  <c:v>0.18191615893405472</c:v>
                </c:pt>
                <c:pt idx="42">
                  <c:v>0.19237827281441805</c:v>
                </c:pt>
                <c:pt idx="43">
                  <c:v>0.2170415910659465</c:v>
                </c:pt>
                <c:pt idx="44">
                  <c:v>0.14893969679831004</c:v>
                </c:pt>
                <c:pt idx="45">
                  <c:v>0.1996799167944896</c:v>
                </c:pt>
                <c:pt idx="46">
                  <c:v>0.17806095130367797</c:v>
                </c:pt>
                <c:pt idx="47">
                  <c:v>0.21661951572085295</c:v>
                </c:pt>
                <c:pt idx="48">
                  <c:v>0.16151620485045726</c:v>
                </c:pt>
              </c:numCache>
            </c:numRef>
          </c:val>
        </c:ser>
        <c:ser>
          <c:idx val="1"/>
          <c:order val="1"/>
          <c:tx>
            <c:v>Radar</c:v>
          </c:tx>
          <c:marker>
            <c:symbol val="none"/>
          </c:marker>
          <c:cat>
            <c:numRef>
              <c:f>Sheet2!$F$2:$F$50</c:f>
              <c:numCache>
                <c:formatCode>General</c:formatCode>
                <c:ptCount val="49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</c:numCache>
            </c:numRef>
          </c:cat>
          <c:val>
            <c:numRef>
              <c:f>Sheet2!$I$2:$I$50</c:f>
              <c:numCache>
                <c:formatCode>General</c:formatCode>
                <c:ptCount val="49"/>
                <c:pt idx="0">
                  <c:v>9.2690431958369027E-2</c:v>
                </c:pt>
                <c:pt idx="1">
                  <c:v>0.18313860732223813</c:v>
                </c:pt>
                <c:pt idx="2">
                  <c:v>0.10605842413844448</c:v>
                </c:pt>
                <c:pt idx="3">
                  <c:v>0.13076948930596127</c:v>
                </c:pt>
                <c:pt idx="4">
                  <c:v>0.16251051124728697</c:v>
                </c:pt>
                <c:pt idx="5">
                  <c:v>0.18274087117412577</c:v>
                </c:pt>
                <c:pt idx="6">
                  <c:v>0.11355084356236543</c:v>
                </c:pt>
                <c:pt idx="7">
                  <c:v>0.13786529692199914</c:v>
                </c:pt>
                <c:pt idx="8">
                  <c:v>0.15460187626273553</c:v>
                </c:pt>
                <c:pt idx="9">
                  <c:v>0.15922779427657566</c:v>
                </c:pt>
                <c:pt idx="10">
                  <c:v>0.15271331827599624</c:v>
                </c:pt>
                <c:pt idx="11">
                  <c:v>0.1660297175134125</c:v>
                </c:pt>
                <c:pt idx="12">
                  <c:v>0.16469055580879388</c:v>
                </c:pt>
                <c:pt idx="13">
                  <c:v>0.13806277154120464</c:v>
                </c:pt>
                <c:pt idx="14">
                  <c:v>0.16092152684607802</c:v>
                </c:pt>
                <c:pt idx="15">
                  <c:v>0.15011638480384423</c:v>
                </c:pt>
                <c:pt idx="16">
                  <c:v>0.18511736918527574</c:v>
                </c:pt>
                <c:pt idx="17">
                  <c:v>0.15672753816755799</c:v>
                </c:pt>
                <c:pt idx="18">
                  <c:v>0.16128964850465838</c:v>
                </c:pt>
                <c:pt idx="19">
                  <c:v>0.122534022894565</c:v>
                </c:pt>
                <c:pt idx="20">
                  <c:v>0.16914836773413214</c:v>
                </c:pt>
                <c:pt idx="21">
                  <c:v>0.13862425336852852</c:v>
                </c:pt>
                <c:pt idx="22">
                  <c:v>0.15725767490318437</c:v>
                </c:pt>
                <c:pt idx="23">
                  <c:v>0.14336296442009949</c:v>
                </c:pt>
                <c:pt idx="24">
                  <c:v>0.11732669806644402</c:v>
                </c:pt>
                <c:pt idx="25">
                  <c:v>0.10948950328028013</c:v>
                </c:pt>
                <c:pt idx="26">
                  <c:v>0.20163545743502362</c:v>
                </c:pt>
                <c:pt idx="27">
                  <c:v>0.1597006295480585</c:v>
                </c:pt>
                <c:pt idx="28">
                  <c:v>0.12348200123717702</c:v>
                </c:pt>
                <c:pt idx="29">
                  <c:v>0.15937829586305954</c:v>
                </c:pt>
                <c:pt idx="30">
                  <c:v>0.14815188359738773</c:v>
                </c:pt>
                <c:pt idx="31">
                  <c:v>0.11717502723885859</c:v>
                </c:pt>
                <c:pt idx="32">
                  <c:v>0.15850088335413967</c:v>
                </c:pt>
                <c:pt idx="33">
                  <c:v>0.17028095856563866</c:v>
                </c:pt>
                <c:pt idx="34">
                  <c:v>0.13240772073789964</c:v>
                </c:pt>
                <c:pt idx="35">
                  <c:v>0.15665904207647174</c:v>
                </c:pt>
                <c:pt idx="36">
                  <c:v>0.18408928130543181</c:v>
                </c:pt>
                <c:pt idx="37">
                  <c:v>0.17142523033295468</c:v>
                </c:pt>
                <c:pt idx="38">
                  <c:v>0.135920354906087</c:v>
                </c:pt>
                <c:pt idx="39">
                  <c:v>0.16531045872263314</c:v>
                </c:pt>
                <c:pt idx="40">
                  <c:v>0.16699568699115516</c:v>
                </c:pt>
                <c:pt idx="41">
                  <c:v>0.19824810024272724</c:v>
                </c:pt>
                <c:pt idx="42">
                  <c:v>0.10309987630828059</c:v>
                </c:pt>
                <c:pt idx="43">
                  <c:v>0.11247487595955202</c:v>
                </c:pt>
                <c:pt idx="44">
                  <c:v>0.16256351637191752</c:v>
                </c:pt>
                <c:pt idx="45">
                  <c:v>0.18485626191351137</c:v>
                </c:pt>
                <c:pt idx="46">
                  <c:v>0.19071578254399923</c:v>
                </c:pt>
                <c:pt idx="47">
                  <c:v>0.17935692671755438</c:v>
                </c:pt>
                <c:pt idx="48">
                  <c:v>0.17511979301416164</c:v>
                </c:pt>
              </c:numCache>
            </c:numRef>
          </c:val>
        </c:ser>
        <c:marker val="1"/>
        <c:axId val="134911104"/>
        <c:axId val="134912640"/>
      </c:lineChart>
      <c:catAx>
        <c:axId val="134911104"/>
        <c:scaling>
          <c:orientation val="minMax"/>
        </c:scaling>
        <c:axPos val="b"/>
        <c:numFmt formatCode="General" sourceLinked="1"/>
        <c:tickLblPos val="nextTo"/>
        <c:crossAx val="134912640"/>
        <c:crosses val="autoZero"/>
        <c:auto val="1"/>
        <c:lblAlgn val="ctr"/>
        <c:lblOffset val="100"/>
      </c:catAx>
      <c:valAx>
        <c:axId val="134912640"/>
        <c:scaling>
          <c:orientation val="minMax"/>
        </c:scaling>
        <c:axPos val="l"/>
        <c:majorGridlines/>
        <c:numFmt formatCode="General" sourceLinked="1"/>
        <c:tickLblPos val="nextTo"/>
        <c:crossAx val="134911104"/>
        <c:crosses val="autoZero"/>
        <c:crossBetween val="between"/>
      </c:valAx>
    </c:plotArea>
    <c:legend>
      <c:legendPos val="r"/>
    </c:legend>
    <c:plotVisOnly val="1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Northern Third (NEEM side)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Model</c:v>
          </c:tx>
          <c:spPr>
            <a:ln>
              <a:solidFill>
                <a:srgbClr val="B40000"/>
              </a:solidFill>
            </a:ln>
          </c:spPr>
          <c:marker>
            <c:symbol val="none"/>
          </c:marker>
          <c:cat>
            <c:numRef>
              <c:f>Sheet2!$K$2:$K$50</c:f>
              <c:numCache>
                <c:formatCode>General</c:formatCode>
                <c:ptCount val="49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</c:numCache>
            </c:numRef>
          </c:cat>
          <c:val>
            <c:numRef>
              <c:f>Sheet2!$L$2:$L$50</c:f>
              <c:numCache>
                <c:formatCode>General</c:formatCode>
                <c:ptCount val="49"/>
                <c:pt idx="0">
                  <c:v>0.18462004810291241</c:v>
                </c:pt>
                <c:pt idx="1">
                  <c:v>0.14683757291103525</c:v>
                </c:pt>
                <c:pt idx="2">
                  <c:v>0.14906270078910175</c:v>
                </c:pt>
                <c:pt idx="3">
                  <c:v>0.15841283104529322</c:v>
                </c:pt>
                <c:pt idx="4">
                  <c:v>0.1601984122797476</c:v>
                </c:pt>
                <c:pt idx="5">
                  <c:v>0.1842514019024942</c:v>
                </c:pt>
                <c:pt idx="6">
                  <c:v>0.2184142354340074</c:v>
                </c:pt>
                <c:pt idx="7">
                  <c:v>0.17409341444168824</c:v>
                </c:pt>
                <c:pt idx="8">
                  <c:v>0.21669770284294101</c:v>
                </c:pt>
                <c:pt idx="9">
                  <c:v>0.1901523048319019</c:v>
                </c:pt>
                <c:pt idx="10">
                  <c:v>0.21179869884337676</c:v>
                </c:pt>
                <c:pt idx="11">
                  <c:v>0.20615067192735487</c:v>
                </c:pt>
                <c:pt idx="12">
                  <c:v>0.20589807750512817</c:v>
                </c:pt>
                <c:pt idx="13">
                  <c:v>0.19292716257701825</c:v>
                </c:pt>
                <c:pt idx="14">
                  <c:v>0.209408870500494</c:v>
                </c:pt>
                <c:pt idx="15">
                  <c:v>0.23504456696571488</c:v>
                </c:pt>
                <c:pt idx="16">
                  <c:v>0.16792459896227394</c:v>
                </c:pt>
                <c:pt idx="17">
                  <c:v>0.20147216171225224</c:v>
                </c:pt>
                <c:pt idx="18">
                  <c:v>0.20810663203978039</c:v>
                </c:pt>
                <c:pt idx="19">
                  <c:v>0.18284568079126901</c:v>
                </c:pt>
                <c:pt idx="20">
                  <c:v>0.18828381537131622</c:v>
                </c:pt>
                <c:pt idx="21">
                  <c:v>0.22451867971030259</c:v>
                </c:pt>
                <c:pt idx="22">
                  <c:v>0.20630547702950872</c:v>
                </c:pt>
                <c:pt idx="23">
                  <c:v>0.21404710344827577</c:v>
                </c:pt>
                <c:pt idx="24">
                  <c:v>0.16234265592908642</c:v>
                </c:pt>
                <c:pt idx="25">
                  <c:v>0.15670065311858677</c:v>
                </c:pt>
                <c:pt idx="26">
                  <c:v>0.16255908020754292</c:v>
                </c:pt>
                <c:pt idx="27">
                  <c:v>0.22005866522538467</c:v>
                </c:pt>
                <c:pt idx="28">
                  <c:v>0.18142780856123752</c:v>
                </c:pt>
                <c:pt idx="29">
                  <c:v>0.19535075224299753</c:v>
                </c:pt>
                <c:pt idx="30">
                  <c:v>0.2442525172413729</c:v>
                </c:pt>
                <c:pt idx="31">
                  <c:v>0.17234422559722684</c:v>
                </c:pt>
                <c:pt idx="32">
                  <c:v>0.19826452859151195</c:v>
                </c:pt>
                <c:pt idx="33">
                  <c:v>0.16304756220949171</c:v>
                </c:pt>
                <c:pt idx="34">
                  <c:v>0.20400157939681987</c:v>
                </c:pt>
                <c:pt idx="35">
                  <c:v>0.19601200616150291</c:v>
                </c:pt>
                <c:pt idx="36">
                  <c:v>0.20637825564803222</c:v>
                </c:pt>
                <c:pt idx="37">
                  <c:v>0.23269555529131788</c:v>
                </c:pt>
                <c:pt idx="38">
                  <c:v>0.22742818462869691</c:v>
                </c:pt>
                <c:pt idx="39">
                  <c:v>0.22499437855366394</c:v>
                </c:pt>
                <c:pt idx="40">
                  <c:v>0.23581387028429945</c:v>
                </c:pt>
                <c:pt idx="41">
                  <c:v>0.19344416873851208</c:v>
                </c:pt>
                <c:pt idx="42">
                  <c:v>0.22774380985838474</c:v>
                </c:pt>
                <c:pt idx="43">
                  <c:v>0.27023858523404093</c:v>
                </c:pt>
                <c:pt idx="44">
                  <c:v>0.17850243811480096</c:v>
                </c:pt>
                <c:pt idx="45">
                  <c:v>0.22971813101285707</c:v>
                </c:pt>
                <c:pt idx="46">
                  <c:v>0.19427320105934251</c:v>
                </c:pt>
                <c:pt idx="47">
                  <c:v>0.23119660306993259</c:v>
                </c:pt>
                <c:pt idx="48">
                  <c:v>0.17999870468057391</c:v>
                </c:pt>
              </c:numCache>
            </c:numRef>
          </c:val>
        </c:ser>
        <c:ser>
          <c:idx val="1"/>
          <c:order val="1"/>
          <c:tx>
            <c:v>Radar</c:v>
          </c:tx>
          <c:marker>
            <c:symbol val="none"/>
          </c:marker>
          <c:cat>
            <c:numRef>
              <c:f>Sheet2!$K$2:$K$50</c:f>
              <c:numCache>
                <c:formatCode>General</c:formatCode>
                <c:ptCount val="49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</c:numCache>
            </c:numRef>
          </c:cat>
          <c:val>
            <c:numRef>
              <c:f>Sheet2!$N$2:$N$50</c:f>
              <c:numCache>
                <c:formatCode>General</c:formatCode>
                <c:ptCount val="49"/>
                <c:pt idx="0">
                  <c:v>0.11493751710510393</c:v>
                </c:pt>
                <c:pt idx="1">
                  <c:v>0.22634874508679717</c:v>
                </c:pt>
                <c:pt idx="2">
                  <c:v>0.10279370394787514</c:v>
                </c:pt>
                <c:pt idx="3">
                  <c:v>0.17547436852406617</c:v>
                </c:pt>
                <c:pt idx="4">
                  <c:v>0.198650631954193</c:v>
                </c:pt>
                <c:pt idx="5">
                  <c:v>0.21608745768544424</c:v>
                </c:pt>
                <c:pt idx="6">
                  <c:v>0.175487422643786</c:v>
                </c:pt>
                <c:pt idx="7">
                  <c:v>0.14280604734632718</c:v>
                </c:pt>
                <c:pt idx="8">
                  <c:v>0.19957433078699124</c:v>
                </c:pt>
                <c:pt idx="9">
                  <c:v>0.20828535264870099</c:v>
                </c:pt>
                <c:pt idx="10">
                  <c:v>0.17100310133724114</c:v>
                </c:pt>
                <c:pt idx="11">
                  <c:v>0.21575024854509231</c:v>
                </c:pt>
                <c:pt idx="12">
                  <c:v>0.19374709014717431</c:v>
                </c:pt>
                <c:pt idx="13">
                  <c:v>0.14039996366954097</c:v>
                </c:pt>
                <c:pt idx="14">
                  <c:v>0.16853053123501588</c:v>
                </c:pt>
                <c:pt idx="15">
                  <c:v>0.24721250277588014</c:v>
                </c:pt>
                <c:pt idx="16">
                  <c:v>0.17327125238108901</c:v>
                </c:pt>
                <c:pt idx="17">
                  <c:v>0.26037832762102298</c:v>
                </c:pt>
                <c:pt idx="18">
                  <c:v>0.20439291740209614</c:v>
                </c:pt>
                <c:pt idx="19">
                  <c:v>0.12607645243234114</c:v>
                </c:pt>
                <c:pt idx="20">
                  <c:v>0.19768750889743114</c:v>
                </c:pt>
                <c:pt idx="21">
                  <c:v>0.15300376934730414</c:v>
                </c:pt>
                <c:pt idx="22">
                  <c:v>0.17766539347192231</c:v>
                </c:pt>
                <c:pt idx="23">
                  <c:v>0.15539392980313799</c:v>
                </c:pt>
                <c:pt idx="24">
                  <c:v>0.14300204866091651</c:v>
                </c:pt>
                <c:pt idx="25">
                  <c:v>0.17281049207698773</c:v>
                </c:pt>
                <c:pt idx="26">
                  <c:v>0.196206023956456</c:v>
                </c:pt>
                <c:pt idx="27">
                  <c:v>0.17460126241030099</c:v>
                </c:pt>
                <c:pt idx="28">
                  <c:v>0.16424807500275901</c:v>
                </c:pt>
                <c:pt idx="29">
                  <c:v>0.170884816664963</c:v>
                </c:pt>
                <c:pt idx="30">
                  <c:v>0.200273121272734</c:v>
                </c:pt>
                <c:pt idx="31">
                  <c:v>0.137642872507516</c:v>
                </c:pt>
                <c:pt idx="32">
                  <c:v>0.18185263809072014</c:v>
                </c:pt>
                <c:pt idx="33">
                  <c:v>0.22402214540799814</c:v>
                </c:pt>
                <c:pt idx="34">
                  <c:v>0.13854927224601901</c:v>
                </c:pt>
                <c:pt idx="35">
                  <c:v>0.17336969786115899</c:v>
                </c:pt>
                <c:pt idx="36">
                  <c:v>0.20577756475362488</c:v>
                </c:pt>
                <c:pt idx="37">
                  <c:v>0.20991663155912135</c:v>
                </c:pt>
                <c:pt idx="38">
                  <c:v>0.16500381959409199</c:v>
                </c:pt>
                <c:pt idx="39">
                  <c:v>0.21152826527742924</c:v>
                </c:pt>
                <c:pt idx="40">
                  <c:v>0.167382192220457</c:v>
                </c:pt>
                <c:pt idx="41">
                  <c:v>0.249109529031732</c:v>
                </c:pt>
                <c:pt idx="42">
                  <c:v>0.114320939456764</c:v>
                </c:pt>
                <c:pt idx="43">
                  <c:v>0.16437066756660387</c:v>
                </c:pt>
                <c:pt idx="44">
                  <c:v>0.17105082680641601</c:v>
                </c:pt>
                <c:pt idx="45">
                  <c:v>0.20883368364504801</c:v>
                </c:pt>
                <c:pt idx="46">
                  <c:v>0.205532054257616</c:v>
                </c:pt>
                <c:pt idx="47">
                  <c:v>0.205689762382117</c:v>
                </c:pt>
                <c:pt idx="48">
                  <c:v>0.23197978509231124</c:v>
                </c:pt>
              </c:numCache>
            </c:numRef>
          </c:val>
        </c:ser>
        <c:marker val="1"/>
        <c:axId val="134929408"/>
        <c:axId val="135090944"/>
      </c:lineChart>
      <c:catAx>
        <c:axId val="134929408"/>
        <c:scaling>
          <c:orientation val="minMax"/>
        </c:scaling>
        <c:axPos val="b"/>
        <c:numFmt formatCode="General" sourceLinked="1"/>
        <c:tickLblPos val="nextTo"/>
        <c:crossAx val="135090944"/>
        <c:crosses val="autoZero"/>
        <c:auto val="1"/>
        <c:lblAlgn val="ctr"/>
        <c:lblOffset val="100"/>
      </c:catAx>
      <c:valAx>
        <c:axId val="135090944"/>
        <c:scaling>
          <c:orientation val="minMax"/>
        </c:scaling>
        <c:axPos val="l"/>
        <c:majorGridlines/>
        <c:numFmt formatCode="General" sourceLinked="1"/>
        <c:tickLblPos val="nextTo"/>
        <c:crossAx val="134929408"/>
        <c:crosses val="autoZero"/>
        <c:crossBetween val="between"/>
      </c:valAx>
    </c:plotArea>
    <c:legend>
      <c:legendPos val="r"/>
    </c:legend>
    <c:plotVisOnly val="1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NGRIP </a:t>
            </a:r>
            <a:r>
              <a:rPr lang="en-US" sz="1400" dirty="0"/>
              <a:t>- Model vs. Ice Core (</a:t>
            </a:r>
            <a:r>
              <a:rPr lang="en-US" sz="1400" dirty="0" smtClean="0"/>
              <a:t>1958 </a:t>
            </a:r>
            <a:r>
              <a:rPr lang="en-US" sz="1400" dirty="0"/>
              <a:t>- </a:t>
            </a:r>
            <a:r>
              <a:rPr lang="en-US" sz="1400" dirty="0" smtClean="0"/>
              <a:t>1994)</a:t>
            </a:r>
            <a:endParaRPr lang="en-US" sz="1400" dirty="0"/>
          </a:p>
        </c:rich>
      </c:tx>
    </c:title>
    <c:plotArea>
      <c:layout>
        <c:manualLayout>
          <c:layoutTarget val="inner"/>
          <c:xMode val="edge"/>
          <c:yMode val="edge"/>
          <c:x val="0.17967557354312869"/>
          <c:y val="0.18557222546670171"/>
          <c:w val="0.62394970095951197"/>
          <c:h val="0.66467621214867501"/>
        </c:manualLayout>
      </c:layout>
      <c:lineChart>
        <c:grouping val="standard"/>
        <c:ser>
          <c:idx val="0"/>
          <c:order val="0"/>
          <c:tx>
            <c:v>Model</c:v>
          </c:tx>
          <c:spPr>
            <a:ln>
              <a:solidFill>
                <a:srgbClr val="B40000"/>
              </a:solidFill>
            </a:ln>
          </c:spPr>
          <c:marker>
            <c:symbol val="none"/>
          </c:marker>
          <c:cat>
            <c:numRef>
              <c:f>Be10_dated_layers!$A$4:$A$40</c:f>
              <c:numCache>
                <c:formatCode>General</c:formatCode>
                <c:ptCount val="37"/>
                <c:pt idx="0">
                  <c:v>1994</c:v>
                </c:pt>
                <c:pt idx="1">
                  <c:v>1993</c:v>
                </c:pt>
                <c:pt idx="2">
                  <c:v>1992</c:v>
                </c:pt>
                <c:pt idx="3">
                  <c:v>1991</c:v>
                </c:pt>
                <c:pt idx="4">
                  <c:v>1990</c:v>
                </c:pt>
                <c:pt idx="5">
                  <c:v>1989</c:v>
                </c:pt>
                <c:pt idx="6">
                  <c:v>1988</c:v>
                </c:pt>
                <c:pt idx="7">
                  <c:v>1987</c:v>
                </c:pt>
                <c:pt idx="8">
                  <c:v>1986</c:v>
                </c:pt>
                <c:pt idx="9">
                  <c:v>1985</c:v>
                </c:pt>
                <c:pt idx="10">
                  <c:v>1984</c:v>
                </c:pt>
                <c:pt idx="11">
                  <c:v>1983</c:v>
                </c:pt>
                <c:pt idx="12">
                  <c:v>1982</c:v>
                </c:pt>
                <c:pt idx="13">
                  <c:v>1981</c:v>
                </c:pt>
                <c:pt idx="14">
                  <c:v>1980</c:v>
                </c:pt>
                <c:pt idx="15">
                  <c:v>1979</c:v>
                </c:pt>
                <c:pt idx="16">
                  <c:v>1978</c:v>
                </c:pt>
                <c:pt idx="17">
                  <c:v>1977</c:v>
                </c:pt>
                <c:pt idx="18">
                  <c:v>1976</c:v>
                </c:pt>
                <c:pt idx="19">
                  <c:v>1975</c:v>
                </c:pt>
                <c:pt idx="20">
                  <c:v>1974</c:v>
                </c:pt>
                <c:pt idx="21">
                  <c:v>1973</c:v>
                </c:pt>
                <c:pt idx="22">
                  <c:v>1972</c:v>
                </c:pt>
                <c:pt idx="23">
                  <c:v>1971</c:v>
                </c:pt>
                <c:pt idx="24">
                  <c:v>1970</c:v>
                </c:pt>
                <c:pt idx="25">
                  <c:v>1969</c:v>
                </c:pt>
                <c:pt idx="26">
                  <c:v>1968</c:v>
                </c:pt>
                <c:pt idx="27">
                  <c:v>1967</c:v>
                </c:pt>
                <c:pt idx="28">
                  <c:v>1966</c:v>
                </c:pt>
                <c:pt idx="29">
                  <c:v>1965</c:v>
                </c:pt>
                <c:pt idx="30">
                  <c:v>1964</c:v>
                </c:pt>
                <c:pt idx="31">
                  <c:v>1963</c:v>
                </c:pt>
                <c:pt idx="32">
                  <c:v>1962</c:v>
                </c:pt>
                <c:pt idx="33">
                  <c:v>1961</c:v>
                </c:pt>
                <c:pt idx="34">
                  <c:v>1960</c:v>
                </c:pt>
                <c:pt idx="35">
                  <c:v>1959</c:v>
                </c:pt>
                <c:pt idx="36">
                  <c:v>1958</c:v>
                </c:pt>
              </c:numCache>
            </c:numRef>
          </c:cat>
          <c:val>
            <c:numRef>
              <c:f>Be10_dated_layers!$I$4:$I$40</c:f>
              <c:numCache>
                <c:formatCode>General</c:formatCode>
                <c:ptCount val="37"/>
                <c:pt idx="0">
                  <c:v>0.19936799999999999</c:v>
                </c:pt>
                <c:pt idx="1">
                  <c:v>0.17718</c:v>
                </c:pt>
                <c:pt idx="2">
                  <c:v>0.16907700000000001</c:v>
                </c:pt>
                <c:pt idx="3">
                  <c:v>0.18267</c:v>
                </c:pt>
                <c:pt idx="4">
                  <c:v>0.18424500000000024</c:v>
                </c:pt>
                <c:pt idx="5">
                  <c:v>0.16528799999999999</c:v>
                </c:pt>
                <c:pt idx="6">
                  <c:v>0.18031700000000017</c:v>
                </c:pt>
                <c:pt idx="7">
                  <c:v>0.19161900000000001</c:v>
                </c:pt>
                <c:pt idx="8">
                  <c:v>0.18771800000000027</c:v>
                </c:pt>
                <c:pt idx="9">
                  <c:v>0.18108900000000014</c:v>
                </c:pt>
                <c:pt idx="10">
                  <c:v>0.171875</c:v>
                </c:pt>
                <c:pt idx="11">
                  <c:v>0.168685</c:v>
                </c:pt>
                <c:pt idx="12">
                  <c:v>0.15029000000000017</c:v>
                </c:pt>
                <c:pt idx="13">
                  <c:v>0.18201500000000023</c:v>
                </c:pt>
                <c:pt idx="14">
                  <c:v>0.20361199999999999</c:v>
                </c:pt>
                <c:pt idx="15">
                  <c:v>0.18957599999999999</c:v>
                </c:pt>
                <c:pt idx="16">
                  <c:v>0.18714800000000018</c:v>
                </c:pt>
                <c:pt idx="17">
                  <c:v>0.190275</c:v>
                </c:pt>
                <c:pt idx="18">
                  <c:v>0.21369099999999999</c:v>
                </c:pt>
                <c:pt idx="19">
                  <c:v>0.19404199999999999</c:v>
                </c:pt>
                <c:pt idx="20">
                  <c:v>0.18422400000000014</c:v>
                </c:pt>
                <c:pt idx="21">
                  <c:v>0.19509299999999999</c:v>
                </c:pt>
                <c:pt idx="22">
                  <c:v>0.20282900000000001</c:v>
                </c:pt>
                <c:pt idx="23">
                  <c:v>0.19698299999999999</c:v>
                </c:pt>
                <c:pt idx="24">
                  <c:v>0.20471200000000017</c:v>
                </c:pt>
                <c:pt idx="25">
                  <c:v>0.198657</c:v>
                </c:pt>
                <c:pt idx="26">
                  <c:v>0.20931500000000014</c:v>
                </c:pt>
                <c:pt idx="27">
                  <c:v>0.17314900000000014</c:v>
                </c:pt>
                <c:pt idx="28">
                  <c:v>0.17754200000000017</c:v>
                </c:pt>
                <c:pt idx="29">
                  <c:v>0.16086600000000001</c:v>
                </c:pt>
                <c:pt idx="30">
                  <c:v>0.20850099999999999</c:v>
                </c:pt>
                <c:pt idx="31">
                  <c:v>0.18019299999999999</c:v>
                </c:pt>
                <c:pt idx="32">
                  <c:v>0.17104100000000014</c:v>
                </c:pt>
                <c:pt idx="33">
                  <c:v>0.15583400000000014</c:v>
                </c:pt>
                <c:pt idx="34">
                  <c:v>0.1701</c:v>
                </c:pt>
                <c:pt idx="35">
                  <c:v>0.17219999999999999</c:v>
                </c:pt>
                <c:pt idx="36">
                  <c:v>0.22110299999999997</c:v>
                </c:pt>
              </c:numCache>
            </c:numRef>
          </c:val>
        </c:ser>
        <c:ser>
          <c:idx val="1"/>
          <c:order val="1"/>
          <c:tx>
            <c:v>Ice Core</c:v>
          </c:tx>
          <c:marker>
            <c:symbol val="none"/>
          </c:marker>
          <c:cat>
            <c:numRef>
              <c:f>Be10_dated_layers!$A$4:$A$40</c:f>
              <c:numCache>
                <c:formatCode>General</c:formatCode>
                <c:ptCount val="37"/>
                <c:pt idx="0">
                  <c:v>1994</c:v>
                </c:pt>
                <c:pt idx="1">
                  <c:v>1993</c:v>
                </c:pt>
                <c:pt idx="2">
                  <c:v>1992</c:v>
                </c:pt>
                <c:pt idx="3">
                  <c:v>1991</c:v>
                </c:pt>
                <c:pt idx="4">
                  <c:v>1990</c:v>
                </c:pt>
                <c:pt idx="5">
                  <c:v>1989</c:v>
                </c:pt>
                <c:pt idx="6">
                  <c:v>1988</c:v>
                </c:pt>
                <c:pt idx="7">
                  <c:v>1987</c:v>
                </c:pt>
                <c:pt idx="8">
                  <c:v>1986</c:v>
                </c:pt>
                <c:pt idx="9">
                  <c:v>1985</c:v>
                </c:pt>
                <c:pt idx="10">
                  <c:v>1984</c:v>
                </c:pt>
                <c:pt idx="11">
                  <c:v>1983</c:v>
                </c:pt>
                <c:pt idx="12">
                  <c:v>1982</c:v>
                </c:pt>
                <c:pt idx="13">
                  <c:v>1981</c:v>
                </c:pt>
                <c:pt idx="14">
                  <c:v>1980</c:v>
                </c:pt>
                <c:pt idx="15">
                  <c:v>1979</c:v>
                </c:pt>
                <c:pt idx="16">
                  <c:v>1978</c:v>
                </c:pt>
                <c:pt idx="17">
                  <c:v>1977</c:v>
                </c:pt>
                <c:pt idx="18">
                  <c:v>1976</c:v>
                </c:pt>
                <c:pt idx="19">
                  <c:v>1975</c:v>
                </c:pt>
                <c:pt idx="20">
                  <c:v>1974</c:v>
                </c:pt>
                <c:pt idx="21">
                  <c:v>1973</c:v>
                </c:pt>
                <c:pt idx="22">
                  <c:v>1972</c:v>
                </c:pt>
                <c:pt idx="23">
                  <c:v>1971</c:v>
                </c:pt>
                <c:pt idx="24">
                  <c:v>1970</c:v>
                </c:pt>
                <c:pt idx="25">
                  <c:v>1969</c:v>
                </c:pt>
                <c:pt idx="26">
                  <c:v>1968</c:v>
                </c:pt>
                <c:pt idx="27">
                  <c:v>1967</c:v>
                </c:pt>
                <c:pt idx="28">
                  <c:v>1966</c:v>
                </c:pt>
                <c:pt idx="29">
                  <c:v>1965</c:v>
                </c:pt>
                <c:pt idx="30">
                  <c:v>1964</c:v>
                </c:pt>
                <c:pt idx="31">
                  <c:v>1963</c:v>
                </c:pt>
                <c:pt idx="32">
                  <c:v>1962</c:v>
                </c:pt>
                <c:pt idx="33">
                  <c:v>1961</c:v>
                </c:pt>
                <c:pt idx="34">
                  <c:v>1960</c:v>
                </c:pt>
                <c:pt idx="35">
                  <c:v>1959</c:v>
                </c:pt>
                <c:pt idx="36">
                  <c:v>1958</c:v>
                </c:pt>
              </c:numCache>
            </c:numRef>
          </c:cat>
          <c:val>
            <c:numRef>
              <c:f>Be10_dated_layers!$F$4:$F$40</c:f>
              <c:numCache>
                <c:formatCode>General</c:formatCode>
                <c:ptCount val="37"/>
                <c:pt idx="0">
                  <c:v>0.18046560000000014</c:v>
                </c:pt>
                <c:pt idx="1">
                  <c:v>0.16377620000000001</c:v>
                </c:pt>
                <c:pt idx="2">
                  <c:v>0.16588530000000001</c:v>
                </c:pt>
                <c:pt idx="3">
                  <c:v>0.18798500000000018</c:v>
                </c:pt>
                <c:pt idx="4">
                  <c:v>0.25144140000000004</c:v>
                </c:pt>
                <c:pt idx="5">
                  <c:v>0.13259820000000014</c:v>
                </c:pt>
                <c:pt idx="6">
                  <c:v>0.11315779999999998</c:v>
                </c:pt>
                <c:pt idx="7">
                  <c:v>0.1976135</c:v>
                </c:pt>
                <c:pt idx="8">
                  <c:v>0.18972730000000027</c:v>
                </c:pt>
                <c:pt idx="9">
                  <c:v>0.11719260000000013</c:v>
                </c:pt>
                <c:pt idx="10">
                  <c:v>0.21540330000000027</c:v>
                </c:pt>
                <c:pt idx="11">
                  <c:v>9.7935600000000025E-2</c:v>
                </c:pt>
                <c:pt idx="12">
                  <c:v>0.15350580000000014</c:v>
                </c:pt>
                <c:pt idx="13">
                  <c:v>0.16616040000000001</c:v>
                </c:pt>
                <c:pt idx="14">
                  <c:v>0.1566236</c:v>
                </c:pt>
                <c:pt idx="15">
                  <c:v>0.18083240000000017</c:v>
                </c:pt>
                <c:pt idx="16">
                  <c:v>0.15983310000000017</c:v>
                </c:pt>
                <c:pt idx="17">
                  <c:v>0.13819190000000001</c:v>
                </c:pt>
                <c:pt idx="18">
                  <c:v>0.22099700000000014</c:v>
                </c:pt>
                <c:pt idx="19">
                  <c:v>0.21191870000000027</c:v>
                </c:pt>
                <c:pt idx="20">
                  <c:v>0.13067249999999997</c:v>
                </c:pt>
                <c:pt idx="21">
                  <c:v>0.19174470000000016</c:v>
                </c:pt>
                <c:pt idx="22">
                  <c:v>0.14506940000000026</c:v>
                </c:pt>
                <c:pt idx="23">
                  <c:v>0.19513759999999997</c:v>
                </c:pt>
                <c:pt idx="24">
                  <c:v>0.16001650000000001</c:v>
                </c:pt>
                <c:pt idx="25">
                  <c:v>0.14882910000000016</c:v>
                </c:pt>
                <c:pt idx="26">
                  <c:v>0.18761820000000023</c:v>
                </c:pt>
                <c:pt idx="27">
                  <c:v>0.13865040000000001</c:v>
                </c:pt>
                <c:pt idx="28">
                  <c:v>0.15231370000000014</c:v>
                </c:pt>
                <c:pt idx="29">
                  <c:v>0.14057610000000001</c:v>
                </c:pt>
                <c:pt idx="30">
                  <c:v>0.23200100000000001</c:v>
                </c:pt>
                <c:pt idx="31">
                  <c:v>0.15598170000000014</c:v>
                </c:pt>
                <c:pt idx="32">
                  <c:v>0.17019519999999999</c:v>
                </c:pt>
                <c:pt idx="33">
                  <c:v>0.14497769999999999</c:v>
                </c:pt>
                <c:pt idx="34">
                  <c:v>0.14589469999999999</c:v>
                </c:pt>
                <c:pt idx="35">
                  <c:v>0.20045620000000014</c:v>
                </c:pt>
                <c:pt idx="36">
                  <c:v>0.16157540000000001</c:v>
                </c:pt>
              </c:numCache>
            </c:numRef>
          </c:val>
        </c:ser>
        <c:marker val="1"/>
        <c:axId val="135141248"/>
        <c:axId val="135143424"/>
      </c:lineChart>
      <c:dateAx>
        <c:axId val="135141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</c:title>
        <c:numFmt formatCode="General" sourceLinked="1"/>
        <c:minorTickMark val="out"/>
        <c:tickLblPos val="nextTo"/>
        <c:crossAx val="135143424"/>
        <c:crosses val="autoZero"/>
        <c:lblOffset val="100"/>
        <c:baseTimeUnit val="days"/>
        <c:majorUnit val="6"/>
        <c:majorTimeUnit val="days"/>
        <c:minorUnit val="1"/>
        <c:minorTimeUnit val="days"/>
      </c:dateAx>
      <c:valAx>
        <c:axId val="1351434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Accumulation water equivalence (meters)</a:t>
                </a:r>
              </a:p>
            </c:rich>
          </c:tx>
        </c:title>
        <c:numFmt formatCode="General" sourceLinked="1"/>
        <c:tickLblPos val="nextTo"/>
        <c:crossAx val="135141248"/>
        <c:crosses val="autoZero"/>
        <c:crossBetween val="between"/>
      </c:valAx>
      <c:spPr>
        <a:solidFill>
          <a:srgbClr val="FFFFFF">
            <a:lumMod val="75000"/>
          </a:srgbClr>
        </a:solidFill>
      </c:spPr>
    </c:plotArea>
    <c:legend>
      <c:legendPos val="r"/>
      <c:layout>
        <c:manualLayout>
          <c:xMode val="edge"/>
          <c:yMode val="edge"/>
          <c:x val="0.8017836257309936"/>
          <c:y val="0.4880195474286943"/>
          <c:w val="0.1982163742690059"/>
          <c:h val="0.11637325385477711"/>
        </c:manualLayout>
      </c:layout>
      <c:txPr>
        <a:bodyPr/>
        <a:lstStyle/>
        <a:p>
          <a:pPr rtl="0">
            <a:defRPr/>
          </a:pPr>
          <a:endParaRPr lang="en-US"/>
        </a:p>
      </c:txPr>
    </c:legend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NEEM </a:t>
            </a:r>
            <a:r>
              <a:rPr lang="en-US" sz="1400" dirty="0" smtClean="0"/>
              <a:t>– Model</a:t>
            </a:r>
            <a:r>
              <a:rPr lang="en-US" sz="1400" baseline="0" dirty="0" smtClean="0"/>
              <a:t> vs. </a:t>
            </a:r>
            <a:r>
              <a:rPr lang="en-US" sz="1400" dirty="0" smtClean="0"/>
              <a:t>Ice </a:t>
            </a:r>
            <a:r>
              <a:rPr lang="en-US" sz="1400" dirty="0"/>
              <a:t>Core (1958 - 2003)</a:t>
            </a:r>
          </a:p>
        </c:rich>
      </c:tx>
      <c:layout>
        <c:manualLayout>
          <c:xMode val="edge"/>
          <c:yMode val="edge"/>
          <c:x val="9.7829353992041401E-2"/>
          <c:y val="2.005012531328321E-2"/>
        </c:manualLayout>
      </c:layout>
    </c:title>
    <c:plotArea>
      <c:layout>
        <c:manualLayout>
          <c:layoutTarget val="inner"/>
          <c:xMode val="edge"/>
          <c:yMode val="edge"/>
          <c:x val="0.16123211413089494"/>
          <c:y val="0.18078529657477052"/>
          <c:w val="0.6108377783422233"/>
          <c:h val="0.68047336188239538"/>
        </c:manualLayout>
      </c:layout>
      <c:lineChart>
        <c:grouping val="standard"/>
        <c:ser>
          <c:idx val="0"/>
          <c:order val="0"/>
          <c:tx>
            <c:v>Model</c:v>
          </c:tx>
          <c:spPr>
            <a:ln>
              <a:solidFill>
                <a:srgbClr val="B40000"/>
              </a:solidFill>
            </a:ln>
          </c:spPr>
          <c:marker>
            <c:symbol val="none"/>
          </c:marker>
          <c:cat>
            <c:numRef>
              <c:f>'NEEM_water_equiv_accum_2003-173'!$A$2:$A$47</c:f>
              <c:numCache>
                <c:formatCode>General</c:formatCode>
                <c:ptCount val="46"/>
                <c:pt idx="0">
                  <c:v>2003</c:v>
                </c:pt>
                <c:pt idx="1">
                  <c:v>2002</c:v>
                </c:pt>
                <c:pt idx="2">
                  <c:v>2001</c:v>
                </c:pt>
                <c:pt idx="3">
                  <c:v>2000</c:v>
                </c:pt>
                <c:pt idx="4">
                  <c:v>1999</c:v>
                </c:pt>
                <c:pt idx="5">
                  <c:v>1998</c:v>
                </c:pt>
                <c:pt idx="6">
                  <c:v>1997</c:v>
                </c:pt>
                <c:pt idx="7">
                  <c:v>1996</c:v>
                </c:pt>
                <c:pt idx="8">
                  <c:v>1995</c:v>
                </c:pt>
                <c:pt idx="9">
                  <c:v>1994</c:v>
                </c:pt>
                <c:pt idx="10">
                  <c:v>1993</c:v>
                </c:pt>
                <c:pt idx="11">
                  <c:v>1992</c:v>
                </c:pt>
                <c:pt idx="12">
                  <c:v>1991</c:v>
                </c:pt>
                <c:pt idx="13">
                  <c:v>1990</c:v>
                </c:pt>
                <c:pt idx="14">
                  <c:v>1989</c:v>
                </c:pt>
                <c:pt idx="15">
                  <c:v>1988</c:v>
                </c:pt>
                <c:pt idx="16">
                  <c:v>1987</c:v>
                </c:pt>
                <c:pt idx="17">
                  <c:v>1986</c:v>
                </c:pt>
                <c:pt idx="18">
                  <c:v>1985</c:v>
                </c:pt>
                <c:pt idx="19">
                  <c:v>1984</c:v>
                </c:pt>
                <c:pt idx="20">
                  <c:v>1983</c:v>
                </c:pt>
                <c:pt idx="21">
                  <c:v>1982</c:v>
                </c:pt>
                <c:pt idx="22">
                  <c:v>1981</c:v>
                </c:pt>
                <c:pt idx="23">
                  <c:v>1980</c:v>
                </c:pt>
                <c:pt idx="24">
                  <c:v>1979</c:v>
                </c:pt>
                <c:pt idx="25">
                  <c:v>1978</c:v>
                </c:pt>
                <c:pt idx="26">
                  <c:v>1977</c:v>
                </c:pt>
                <c:pt idx="27">
                  <c:v>1976</c:v>
                </c:pt>
                <c:pt idx="28">
                  <c:v>1975</c:v>
                </c:pt>
                <c:pt idx="29">
                  <c:v>1974</c:v>
                </c:pt>
                <c:pt idx="30">
                  <c:v>1973</c:v>
                </c:pt>
                <c:pt idx="31">
                  <c:v>1972</c:v>
                </c:pt>
                <c:pt idx="32">
                  <c:v>1971</c:v>
                </c:pt>
                <c:pt idx="33">
                  <c:v>1970</c:v>
                </c:pt>
                <c:pt idx="34">
                  <c:v>1969</c:v>
                </c:pt>
                <c:pt idx="35">
                  <c:v>1968</c:v>
                </c:pt>
                <c:pt idx="36">
                  <c:v>1967</c:v>
                </c:pt>
                <c:pt idx="37">
                  <c:v>1966</c:v>
                </c:pt>
                <c:pt idx="38">
                  <c:v>1965</c:v>
                </c:pt>
                <c:pt idx="39">
                  <c:v>1964</c:v>
                </c:pt>
                <c:pt idx="40">
                  <c:v>1963</c:v>
                </c:pt>
                <c:pt idx="41">
                  <c:v>1962</c:v>
                </c:pt>
                <c:pt idx="42">
                  <c:v>1961</c:v>
                </c:pt>
                <c:pt idx="43">
                  <c:v>1960</c:v>
                </c:pt>
                <c:pt idx="44">
                  <c:v>1959</c:v>
                </c:pt>
                <c:pt idx="45">
                  <c:v>1958</c:v>
                </c:pt>
              </c:numCache>
            </c:numRef>
          </c:cat>
          <c:val>
            <c:numRef>
              <c:f>'NEEM_water_equiv_accum_2003-173'!$D$2:$D$47</c:f>
              <c:numCache>
                <c:formatCode>General</c:formatCode>
                <c:ptCount val="46"/>
                <c:pt idx="0">
                  <c:v>0.24253600000000014</c:v>
                </c:pt>
                <c:pt idx="1">
                  <c:v>0.196127</c:v>
                </c:pt>
                <c:pt idx="2">
                  <c:v>0.28799400000000008</c:v>
                </c:pt>
                <c:pt idx="3">
                  <c:v>0.24295100000000014</c:v>
                </c:pt>
                <c:pt idx="4">
                  <c:v>0.19673499999999999</c:v>
                </c:pt>
                <c:pt idx="5">
                  <c:v>0.23653299999999999</c:v>
                </c:pt>
                <c:pt idx="6">
                  <c:v>0.23310500000000001</c:v>
                </c:pt>
                <c:pt idx="7">
                  <c:v>0.25531600000000032</c:v>
                </c:pt>
                <c:pt idx="8">
                  <c:v>0.24462600000000001</c:v>
                </c:pt>
                <c:pt idx="9">
                  <c:v>0.21839000000000014</c:v>
                </c:pt>
                <c:pt idx="10">
                  <c:v>0.20604400000000017</c:v>
                </c:pt>
                <c:pt idx="11">
                  <c:v>0.21860399999999999</c:v>
                </c:pt>
                <c:pt idx="12">
                  <c:v>0.17578199999999999</c:v>
                </c:pt>
                <c:pt idx="13">
                  <c:v>0.19953499999999999</c:v>
                </c:pt>
                <c:pt idx="14">
                  <c:v>0.19214400000000001</c:v>
                </c:pt>
                <c:pt idx="15">
                  <c:v>0.26923099999999994</c:v>
                </c:pt>
                <c:pt idx="16">
                  <c:v>0.21360899999999999</c:v>
                </c:pt>
                <c:pt idx="17">
                  <c:v>0.19323399999999999</c:v>
                </c:pt>
                <c:pt idx="18">
                  <c:v>0.23900299999999999</c:v>
                </c:pt>
                <c:pt idx="19">
                  <c:v>0.17512800000000001</c:v>
                </c:pt>
                <c:pt idx="20">
                  <c:v>0.16550799999999999</c:v>
                </c:pt>
                <c:pt idx="21">
                  <c:v>0.16672799999999999</c:v>
                </c:pt>
                <c:pt idx="22">
                  <c:v>0.224831</c:v>
                </c:pt>
                <c:pt idx="23">
                  <c:v>0.21955100000000013</c:v>
                </c:pt>
                <c:pt idx="24">
                  <c:v>0.23996300000000023</c:v>
                </c:pt>
                <c:pt idx="25">
                  <c:v>0.192274</c:v>
                </c:pt>
                <c:pt idx="26">
                  <c:v>0.17898500000000017</c:v>
                </c:pt>
                <c:pt idx="27">
                  <c:v>0.2179160000000003</c:v>
                </c:pt>
                <c:pt idx="28">
                  <c:v>0.21225900000000014</c:v>
                </c:pt>
                <c:pt idx="29">
                  <c:v>0.17744900000000027</c:v>
                </c:pt>
                <c:pt idx="30">
                  <c:v>0.253857</c:v>
                </c:pt>
                <c:pt idx="31">
                  <c:v>0.21842600000000018</c:v>
                </c:pt>
                <c:pt idx="32">
                  <c:v>0.18819500000000014</c:v>
                </c:pt>
                <c:pt idx="33">
                  <c:v>0.21243700000000018</c:v>
                </c:pt>
                <c:pt idx="34">
                  <c:v>0.21189800000000014</c:v>
                </c:pt>
                <c:pt idx="35">
                  <c:v>0.23014699999999999</c:v>
                </c:pt>
                <c:pt idx="36">
                  <c:v>0.21031400000000014</c:v>
                </c:pt>
                <c:pt idx="37">
                  <c:v>0.22789499999999999</c:v>
                </c:pt>
                <c:pt idx="38">
                  <c:v>0.19604400000000013</c:v>
                </c:pt>
                <c:pt idx="39">
                  <c:v>0.23669899999999999</c:v>
                </c:pt>
                <c:pt idx="40">
                  <c:v>0.201151</c:v>
                </c:pt>
                <c:pt idx="41">
                  <c:v>0.16863800000000001</c:v>
                </c:pt>
                <c:pt idx="42">
                  <c:v>0.16570799999999999</c:v>
                </c:pt>
                <c:pt idx="43">
                  <c:v>0.14912700000000001</c:v>
                </c:pt>
                <c:pt idx="44">
                  <c:v>0.14661600000000014</c:v>
                </c:pt>
                <c:pt idx="45">
                  <c:v>0.18539800000000017</c:v>
                </c:pt>
              </c:numCache>
            </c:numRef>
          </c:val>
        </c:ser>
        <c:ser>
          <c:idx val="1"/>
          <c:order val="1"/>
          <c:tx>
            <c:v>Ice Core</c:v>
          </c:tx>
          <c:marker>
            <c:symbol val="none"/>
          </c:marker>
          <c:cat>
            <c:numRef>
              <c:f>'NEEM_water_equiv_accum_2003-173'!$A$2:$A$47</c:f>
              <c:numCache>
                <c:formatCode>General</c:formatCode>
                <c:ptCount val="46"/>
                <c:pt idx="0">
                  <c:v>2003</c:v>
                </c:pt>
                <c:pt idx="1">
                  <c:v>2002</c:v>
                </c:pt>
                <c:pt idx="2">
                  <c:v>2001</c:v>
                </c:pt>
                <c:pt idx="3">
                  <c:v>2000</c:v>
                </c:pt>
                <c:pt idx="4">
                  <c:v>1999</c:v>
                </c:pt>
                <c:pt idx="5">
                  <c:v>1998</c:v>
                </c:pt>
                <c:pt idx="6">
                  <c:v>1997</c:v>
                </c:pt>
                <c:pt idx="7">
                  <c:v>1996</c:v>
                </c:pt>
                <c:pt idx="8">
                  <c:v>1995</c:v>
                </c:pt>
                <c:pt idx="9">
                  <c:v>1994</c:v>
                </c:pt>
                <c:pt idx="10">
                  <c:v>1993</c:v>
                </c:pt>
                <c:pt idx="11">
                  <c:v>1992</c:v>
                </c:pt>
                <c:pt idx="12">
                  <c:v>1991</c:v>
                </c:pt>
                <c:pt idx="13">
                  <c:v>1990</c:v>
                </c:pt>
                <c:pt idx="14">
                  <c:v>1989</c:v>
                </c:pt>
                <c:pt idx="15">
                  <c:v>1988</c:v>
                </c:pt>
                <c:pt idx="16">
                  <c:v>1987</c:v>
                </c:pt>
                <c:pt idx="17">
                  <c:v>1986</c:v>
                </c:pt>
                <c:pt idx="18">
                  <c:v>1985</c:v>
                </c:pt>
                <c:pt idx="19">
                  <c:v>1984</c:v>
                </c:pt>
                <c:pt idx="20">
                  <c:v>1983</c:v>
                </c:pt>
                <c:pt idx="21">
                  <c:v>1982</c:v>
                </c:pt>
                <c:pt idx="22">
                  <c:v>1981</c:v>
                </c:pt>
                <c:pt idx="23">
                  <c:v>1980</c:v>
                </c:pt>
                <c:pt idx="24">
                  <c:v>1979</c:v>
                </c:pt>
                <c:pt idx="25">
                  <c:v>1978</c:v>
                </c:pt>
                <c:pt idx="26">
                  <c:v>1977</c:v>
                </c:pt>
                <c:pt idx="27">
                  <c:v>1976</c:v>
                </c:pt>
                <c:pt idx="28">
                  <c:v>1975</c:v>
                </c:pt>
                <c:pt idx="29">
                  <c:v>1974</c:v>
                </c:pt>
                <c:pt idx="30">
                  <c:v>1973</c:v>
                </c:pt>
                <c:pt idx="31">
                  <c:v>1972</c:v>
                </c:pt>
                <c:pt idx="32">
                  <c:v>1971</c:v>
                </c:pt>
                <c:pt idx="33">
                  <c:v>1970</c:v>
                </c:pt>
                <c:pt idx="34">
                  <c:v>1969</c:v>
                </c:pt>
                <c:pt idx="35">
                  <c:v>1968</c:v>
                </c:pt>
                <c:pt idx="36">
                  <c:v>1967</c:v>
                </c:pt>
                <c:pt idx="37">
                  <c:v>1966</c:v>
                </c:pt>
                <c:pt idx="38">
                  <c:v>1965</c:v>
                </c:pt>
                <c:pt idx="39">
                  <c:v>1964</c:v>
                </c:pt>
                <c:pt idx="40">
                  <c:v>1963</c:v>
                </c:pt>
                <c:pt idx="41">
                  <c:v>1962</c:v>
                </c:pt>
                <c:pt idx="42">
                  <c:v>1961</c:v>
                </c:pt>
                <c:pt idx="43">
                  <c:v>1960</c:v>
                </c:pt>
                <c:pt idx="44">
                  <c:v>1959</c:v>
                </c:pt>
                <c:pt idx="45">
                  <c:v>1958</c:v>
                </c:pt>
              </c:numCache>
            </c:numRef>
          </c:cat>
          <c:val>
            <c:numRef>
              <c:f>'NEEM_water_equiv_accum_2003-173'!$B$2:$B$47</c:f>
              <c:numCache>
                <c:formatCode>General</c:formatCode>
                <c:ptCount val="46"/>
                <c:pt idx="0">
                  <c:v>0.14780000000000001</c:v>
                </c:pt>
                <c:pt idx="1">
                  <c:v>0.20765</c:v>
                </c:pt>
                <c:pt idx="2">
                  <c:v>0.25302559100000027</c:v>
                </c:pt>
                <c:pt idx="3">
                  <c:v>0.21986396300000013</c:v>
                </c:pt>
                <c:pt idx="4">
                  <c:v>0.18358569899999999</c:v>
                </c:pt>
                <c:pt idx="5">
                  <c:v>0.20779154599999999</c:v>
                </c:pt>
                <c:pt idx="6">
                  <c:v>0.19035996899999988</c:v>
                </c:pt>
                <c:pt idx="7">
                  <c:v>0.23686629300000017</c:v>
                </c:pt>
                <c:pt idx="8">
                  <c:v>0.24136955700000001</c:v>
                </c:pt>
                <c:pt idx="9">
                  <c:v>0.17829887200000014</c:v>
                </c:pt>
                <c:pt idx="10">
                  <c:v>0.18057623000000017</c:v>
                </c:pt>
                <c:pt idx="11">
                  <c:v>0.18279477799999999</c:v>
                </c:pt>
                <c:pt idx="12">
                  <c:v>0.18497138400000024</c:v>
                </c:pt>
                <c:pt idx="13">
                  <c:v>0.21064672300000001</c:v>
                </c:pt>
                <c:pt idx="14">
                  <c:v>0.11817342900000002</c:v>
                </c:pt>
                <c:pt idx="15">
                  <c:v>0.26279727599999997</c:v>
                </c:pt>
                <c:pt idx="16">
                  <c:v>0.19351001800000001</c:v>
                </c:pt>
                <c:pt idx="17">
                  <c:v>0.195477652</c:v>
                </c:pt>
                <c:pt idx="18">
                  <c:v>0.19740791699999999</c:v>
                </c:pt>
                <c:pt idx="19">
                  <c:v>0.199288727</c:v>
                </c:pt>
                <c:pt idx="20">
                  <c:v>0.10034043500000001</c:v>
                </c:pt>
                <c:pt idx="21">
                  <c:v>0.12606761599999997</c:v>
                </c:pt>
                <c:pt idx="22">
                  <c:v>0.22869858000000001</c:v>
                </c:pt>
                <c:pt idx="23">
                  <c:v>0.19229847000000014</c:v>
                </c:pt>
                <c:pt idx="24">
                  <c:v>0.20679298100000018</c:v>
                </c:pt>
                <c:pt idx="25">
                  <c:v>0.117070061</c:v>
                </c:pt>
                <c:pt idx="26">
                  <c:v>0.20943865600000014</c:v>
                </c:pt>
                <c:pt idx="27">
                  <c:v>0.21108406399999999</c:v>
                </c:pt>
                <c:pt idx="28">
                  <c:v>0.23940169400000014</c:v>
                </c:pt>
                <c:pt idx="29">
                  <c:v>0.17415211999999997</c:v>
                </c:pt>
                <c:pt idx="30">
                  <c:v>0.22928243300000017</c:v>
                </c:pt>
                <c:pt idx="31">
                  <c:v>0.20373709100000018</c:v>
                </c:pt>
                <c:pt idx="32">
                  <c:v>0.25995647900000041</c:v>
                </c:pt>
                <c:pt idx="33">
                  <c:v>0.15144915900000031</c:v>
                </c:pt>
                <c:pt idx="34">
                  <c:v>0.24929074400000018</c:v>
                </c:pt>
                <c:pt idx="35">
                  <c:v>0.139271277</c:v>
                </c:pt>
                <c:pt idx="36">
                  <c:v>0.28017865400000008</c:v>
                </c:pt>
                <c:pt idx="37">
                  <c:v>0.169131067</c:v>
                </c:pt>
                <c:pt idx="38">
                  <c:v>0.198277654</c:v>
                </c:pt>
                <c:pt idx="39">
                  <c:v>0.22784675200000001</c:v>
                </c:pt>
                <c:pt idx="40">
                  <c:v>0.2578787000000004</c:v>
                </c:pt>
                <c:pt idx="41">
                  <c:v>0.14396484600000017</c:v>
                </c:pt>
                <c:pt idx="42">
                  <c:v>0.12998991300000001</c:v>
                </c:pt>
                <c:pt idx="43">
                  <c:v>0.15941303400000031</c:v>
                </c:pt>
                <c:pt idx="44">
                  <c:v>0.14542617399999999</c:v>
                </c:pt>
                <c:pt idx="45">
                  <c:v>0.21903205700000014</c:v>
                </c:pt>
              </c:numCache>
            </c:numRef>
          </c:val>
        </c:ser>
        <c:marker val="1"/>
        <c:axId val="135190784"/>
        <c:axId val="135197056"/>
      </c:lineChart>
      <c:dateAx>
        <c:axId val="135190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 smtClean="0"/>
                  <a:t>Year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5197056"/>
        <c:crosses val="autoZero"/>
        <c:lblOffset val="100"/>
        <c:baseTimeUnit val="days"/>
      </c:dateAx>
      <c:valAx>
        <c:axId val="135197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Accumulation – water equivalence (meter)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5190784"/>
        <c:crosses val="autoZero"/>
        <c:crossBetween val="between"/>
      </c:valAx>
      <c:spPr>
        <a:solidFill>
          <a:srgbClr val="FFFFFF">
            <a:lumMod val="75000"/>
          </a:srgbClr>
        </a:solidFill>
      </c:spPr>
    </c:plotArea>
    <c:legend>
      <c:legendPos val="r"/>
      <c:txPr>
        <a:bodyPr/>
        <a:lstStyle/>
        <a:p>
          <a:pPr>
            <a:defRPr sz="1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0.77419</cdr:x>
      <cdr:y>0.62069</cdr:y>
    </cdr:from>
    <cdr:to>
      <cdr:x>1</cdr:x>
      <cdr:y>0.84483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27987" y="2743200"/>
          <a:ext cx="1101213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 smtClean="0"/>
            <a:t>Average Bias </a:t>
          </a:r>
          <a:r>
            <a:rPr lang="en-US" dirty="0" smtClean="0"/>
            <a:t>=</a:t>
          </a:r>
          <a:r>
            <a:rPr lang="en-US" dirty="0" smtClean="0">
              <a:latin typeface="+mn-lt"/>
              <a:ea typeface="+mn-ea"/>
              <a:cs typeface="+mn-cs"/>
            </a:rPr>
            <a:t>23.403 mm</a:t>
          </a:r>
          <a:r>
            <a:rPr lang="en-US" dirty="0" smtClean="0"/>
            <a:t> 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0.74583</cdr:x>
      <cdr:y>0.66667</cdr:y>
    </cdr:from>
    <cdr:to>
      <cdr:x>0.94583</cdr:x>
      <cdr:y>0.91667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09950" y="1828800"/>
          <a:ext cx="9144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Correlation = .17264</a:t>
          </a:r>
          <a:endParaRPr lang="en-US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</cdr:x>
      <cdr:y>0.52778</cdr:y>
    </cdr:from>
    <cdr:to>
      <cdr:x>0.98333</cdr:x>
      <cdr:y>0.72222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1447800"/>
          <a:ext cx="1066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Correlation = .090376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191AC1B-C7C7-49E2-8204-9E91F4562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C3F7D-1678-48A4-98A7-5BD08D4A024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9C060-D52E-4813-8CB1-D1E61370ABB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7F28B-F43D-4988-AA61-9E9E2779838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22098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85800"/>
            <a:ext cx="64770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F993B-AC8A-41C0-A5E0-4D2020543E1D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055D3-B7AD-4C17-96ED-3AF584BE7CDA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DAB84-F89C-4497-ABCD-1C3C06C7D389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03141-2400-49D4-8932-AF6712530A14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91DF-6CE0-4FD6-A00E-A7ADCC78410B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B73F-1E27-4596-8A81-EC98956489BD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CA55-7195-4370-AB8A-A0A8133FC0C5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24C2-E34A-498D-8820-EF4DBCAAAF99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D4E6-CD12-478C-9F2C-40664EE3D63D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9415B-39FA-46AE-8EB7-586FB5A23BCE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1F641-1ADE-4492-A050-F992A1B89FE7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93838"/>
            <a:ext cx="4038600" cy="2071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17925"/>
            <a:ext cx="4038600" cy="207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A388-387A-49FF-A386-DCA446FC6428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title_page_title_0001b_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858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05000"/>
            <a:ext cx="883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12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2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content_page_01j_botto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81675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8" descr="content_page_01j_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3838"/>
            <a:ext cx="82296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103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4B9EF125-8EC8-4747-AD4D-C0F067FCD75C}" type="slidenum">
              <a:rPr lang="en-US"/>
              <a:pPr>
                <a:defRPr/>
              </a:pPr>
              <a:t>‹#›</a:t>
            </a:fld>
            <a:r>
              <a:rPr lang="en-US"/>
              <a:t> of XX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wmf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ＭＳ Ｐゴシック"/>
              </a:rPr>
              <a:t>An Accuracy Assessment of the Polar MM5 </a:t>
            </a:r>
            <a:r>
              <a:rPr lang="en-US" sz="3200" smtClean="0">
                <a:ea typeface="ＭＳ Ｐゴシック"/>
              </a:rPr>
              <a:t>Snow </a:t>
            </a:r>
            <a:r>
              <a:rPr lang="en-US" sz="3200" smtClean="0">
                <a:ea typeface="ＭＳ Ｐゴシック"/>
              </a:rPr>
              <a:t>Accumulation Model</a:t>
            </a:r>
            <a:endParaRPr lang="en-US" sz="3200" dirty="0" smtClean="0">
              <a:ea typeface="ＭＳ Ｐゴシック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Jared Carse</a:t>
            </a:r>
          </a:p>
          <a:p>
            <a:pPr eaLnBrk="1" hangingPunct="1"/>
            <a:r>
              <a:rPr lang="en-US" smtClean="0">
                <a:ea typeface="ＭＳ Ｐゴシック"/>
              </a:rPr>
              <a:t>Mentors: Dr. David Braaten, Dr. Claude Laird</a:t>
            </a:r>
          </a:p>
          <a:p>
            <a:pPr eaLnBrk="1" hangingPunct="1"/>
            <a:r>
              <a:rPr lang="en-US" smtClean="0">
                <a:ea typeface="ＭＳ Ｐゴシック"/>
              </a:rPr>
              <a:t>Graduate Mentors: Aaron Gilbreath, Mitch Oswald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FF6AE7-EDD5-49D7-9BA0-C3A786DE6EC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381000" y="304800"/>
          <a:ext cx="8534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96200" y="3733800"/>
            <a:ext cx="129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Model </a:t>
            </a:r>
            <a:r>
              <a:rPr lang="en-US" sz="1000" dirty="0" err="1" smtClean="0"/>
              <a:t>st</a:t>
            </a:r>
            <a:r>
              <a:rPr lang="en-US" sz="1000" dirty="0" smtClean="0"/>
              <a:t>. dev. = 21.834 mm</a:t>
            </a:r>
          </a:p>
          <a:p>
            <a:endParaRPr lang="en-US" sz="1000" dirty="0" smtClean="0"/>
          </a:p>
          <a:p>
            <a:r>
              <a:rPr lang="en-US" sz="1000" dirty="0" smtClean="0"/>
              <a:t>Radar </a:t>
            </a:r>
            <a:r>
              <a:rPr lang="en-US" sz="1000" dirty="0" err="1" smtClean="0"/>
              <a:t>st</a:t>
            </a:r>
            <a:r>
              <a:rPr lang="en-US" sz="1000" dirty="0" smtClean="0"/>
              <a:t>. dev. = 26.211 mm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C90150-31AF-4FAC-B91D-9ABF3D1EB1B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0" y="152400"/>
          <a:ext cx="4572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648200" y="152400"/>
          <a:ext cx="4495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0" y="31242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 descr="bias2_GIS_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124200"/>
            <a:ext cx="40386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1742F5-A4A8-4BB7-9645-2E9B68A9D28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12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-152400" y="1676400"/>
          <a:ext cx="4648200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419600" y="1600200"/>
          <a:ext cx="4724400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NAO - Radar</a:t>
            </a:r>
            <a:endParaRPr lang="en-US" dirty="0"/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1D6A87-E5F8-4D14-BD2E-6C34670A6648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13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267200" y="533400"/>
          <a:ext cx="4572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3200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343400" y="3200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8001000" y="23622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Correlation = .081642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3733800" cy="168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28600" y="2971801"/>
            <a:ext cx="3733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Photo extracted from /www.ldeo.columbia.edu/res/pi/NAO/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NAO – Ice Cores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70530B-B202-4BA9-863B-741B72E5B47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14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5486400" y="1524000"/>
          <a:ext cx="3657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3657600" cy="353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8200" y="3810000"/>
            <a:ext cx="1143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correlation </a:t>
            </a:r>
            <a:endParaRPr lang="en-US" sz="9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9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-</a:t>
            </a:r>
            <a:r>
              <a:rPr lang="en-US" sz="9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0.17534 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8382000" y="36576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/>
              <a:t>Correlation</a:t>
            </a:r>
          </a:p>
          <a:p>
            <a:r>
              <a:rPr lang="en-US" sz="900" dirty="0"/>
              <a:t>0.22803</a:t>
            </a:r>
          </a:p>
        </p:txBody>
      </p:sp>
      <p:pic>
        <p:nvPicPr>
          <p:cNvPr id="11" name="Picture 10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71600"/>
            <a:ext cx="2057400" cy="38563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Summary of NAO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r>
              <a:rPr lang="en-US" sz="3000" smtClean="0">
                <a:ea typeface="ＭＳ Ｐゴシック"/>
              </a:rPr>
              <a:t>From ice core data</a:t>
            </a:r>
          </a:p>
          <a:p>
            <a:pPr lvl="1"/>
            <a:r>
              <a:rPr lang="en-US" sz="2000" smtClean="0">
                <a:ea typeface="ＭＳ Ｐゴシック"/>
              </a:rPr>
              <a:t>Negative NAO year produce higher accumulation at NEEM</a:t>
            </a:r>
          </a:p>
          <a:p>
            <a:pPr lvl="1"/>
            <a:r>
              <a:rPr lang="en-US" sz="2000" smtClean="0">
                <a:ea typeface="ＭＳ Ｐゴシック"/>
              </a:rPr>
              <a:t>Positive NAO years produce higher accumulation at NGRIP</a:t>
            </a:r>
          </a:p>
          <a:p>
            <a:r>
              <a:rPr lang="en-US" sz="3000" smtClean="0">
                <a:ea typeface="ＭＳ Ｐゴシック"/>
              </a:rPr>
              <a:t>To be statistically significant</a:t>
            </a:r>
          </a:p>
          <a:p>
            <a:pPr lvl="1"/>
            <a:r>
              <a:rPr lang="en-US" sz="2000" smtClean="0">
                <a:ea typeface="ＭＳ Ｐゴシック"/>
              </a:rPr>
              <a:t>At alpha = 0.10</a:t>
            </a:r>
          </a:p>
          <a:p>
            <a:pPr lvl="1"/>
            <a:r>
              <a:rPr lang="en-US" sz="2000" smtClean="0">
                <a:ea typeface="ＭＳ Ｐゴシック"/>
              </a:rPr>
              <a:t>Correlation = .243</a:t>
            </a:r>
          </a:p>
          <a:p>
            <a:pPr lvl="1"/>
            <a:r>
              <a:rPr lang="en-US" sz="2000" smtClean="0">
                <a:ea typeface="ＭＳ Ｐゴシック"/>
              </a:rPr>
              <a:t>The largest correlation occurs at NGRIP ice core with   correlation = .22803</a:t>
            </a:r>
          </a:p>
          <a:p>
            <a:pPr lvl="1"/>
            <a:r>
              <a:rPr lang="en-US" sz="2000" smtClean="0">
                <a:ea typeface="ＭＳ Ｐゴシック"/>
              </a:rPr>
              <a:t>Therefore the relationship between NAO and accumulation is not significant.  A larger sample size is needed, i.e. more years need to be measured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13B403-FE11-4EA7-A537-C3AEC1268A4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15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the model perform?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Ice core bias = 17.545 mm</a:t>
            </a:r>
          </a:p>
          <a:p>
            <a:r>
              <a:rPr lang="en-US" dirty="0" smtClean="0"/>
              <a:t>Radar bias =    34.355 mm</a:t>
            </a:r>
          </a:p>
          <a:p>
            <a:r>
              <a:rPr lang="en-US" dirty="0" smtClean="0"/>
              <a:t>Model compared to both radar and ice cores, consistently over-predicts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055D3-B7AD-4C17-96ED-3AF584BE7CDA}" type="slidenum">
              <a:rPr lang="en-US" smtClean="0"/>
              <a:pPr>
                <a:defRPr/>
              </a:pPr>
              <a:t>16</a:t>
            </a:fld>
            <a:r>
              <a:rPr lang="en-US" smtClean="0"/>
              <a:t> of XX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0" y="1493838"/>
          <a:ext cx="4572000" cy="429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uses of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Could be used as tool to help trace layers</a:t>
            </a:r>
          </a:p>
          <a:p>
            <a:pPr lvl="1"/>
            <a:r>
              <a:rPr lang="en-US" dirty="0" smtClean="0"/>
              <a:t>Model corresponds  with ice cores fairly well</a:t>
            </a:r>
          </a:p>
          <a:p>
            <a:pPr lvl="1"/>
            <a:r>
              <a:rPr lang="en-US" dirty="0" smtClean="0"/>
              <a:t>Large-scale coverage rather than point sources that ice cores give us</a:t>
            </a:r>
            <a:endParaRPr lang="en-US" dirty="0"/>
          </a:p>
        </p:txBody>
      </p:sp>
      <p:pic>
        <p:nvPicPr>
          <p:cNvPr id="6" name="Content Placeholder 5" descr="radar_model_av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47801"/>
            <a:ext cx="4343400" cy="41909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103141-2400-49D4-8932-AF6712530A14}" type="slidenum">
              <a:rPr lang="en-US" smtClean="0"/>
              <a:pPr>
                <a:defRPr/>
              </a:pPr>
              <a:t>17</a:t>
            </a:fld>
            <a:r>
              <a:rPr lang="en-US" smtClean="0"/>
              <a:t> of XX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 accumulation is set annually, January 1 – December 31</a:t>
            </a:r>
          </a:p>
          <a:p>
            <a:r>
              <a:rPr lang="en-US" dirty="0" smtClean="0"/>
              <a:t>Radar layers can be variable</a:t>
            </a:r>
          </a:p>
          <a:p>
            <a:pPr lvl="1"/>
            <a:r>
              <a:rPr lang="en-US" dirty="0" smtClean="0"/>
              <a:t>Large storms could produce layers that appear to be annual</a:t>
            </a:r>
          </a:p>
          <a:p>
            <a:r>
              <a:rPr lang="en-US" dirty="0" smtClean="0"/>
              <a:t>Model appears to be less variable than accumulation detected through radar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055D3-B7AD-4C17-96ED-3AF584BE7CDA}" type="slidenum">
              <a:rPr lang="en-US" smtClean="0"/>
              <a:pPr>
                <a:defRPr/>
              </a:pPr>
              <a:t>18</a:t>
            </a:fld>
            <a:r>
              <a:rPr lang="en-US" smtClean="0"/>
              <a:t> of XX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A4ACF1-346E-4CDB-A363-41DBD0E7F73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19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  <p:pic>
        <p:nvPicPr>
          <p:cNvPr id="21507" name="Picture 30" descr="last_slide_wo_partners_0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2" descr="NS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1000"/>
            <a:ext cx="531495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4" descr="KU"/>
          <p:cNvPicPr>
            <a:picLocks noChangeAspect="1" noChangeArrowheads="1"/>
          </p:cNvPicPr>
          <p:nvPr/>
        </p:nvPicPr>
        <p:blipFill>
          <a:blip r:embed="rId5" cstate="print"/>
          <a:srcRect r="61476" b="-5086"/>
          <a:stretch>
            <a:fillRect/>
          </a:stretch>
        </p:blipFill>
        <p:spPr bwMode="auto">
          <a:xfrm>
            <a:off x="2000250" y="4419600"/>
            <a:ext cx="81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2" descr="partners_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4160838"/>
            <a:ext cx="6477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3" descr="partners_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4191000"/>
            <a:ext cx="542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4" descr="partners_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191000"/>
            <a:ext cx="1085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7" descr="partners_08"/>
          <p:cNvPicPr>
            <a:picLocks noChangeAspect="1" noChangeArrowheads="1"/>
          </p:cNvPicPr>
          <p:nvPr/>
        </p:nvPicPr>
        <p:blipFill>
          <a:blip r:embed="rId9" cstate="print"/>
          <a:srcRect r="6316"/>
          <a:stretch>
            <a:fillRect/>
          </a:stretch>
        </p:blipFill>
        <p:spPr bwMode="auto">
          <a:xfrm>
            <a:off x="5334000" y="4275138"/>
            <a:ext cx="914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38" descr="partners_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038600"/>
            <a:ext cx="60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9" descr="partners_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6663" y="4343400"/>
            <a:ext cx="541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5" descr="admicompass.psd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4343400"/>
            <a:ext cx="746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6" descr="Uof WA.psd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" y="4333875"/>
            <a:ext cx="1066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7" descr="IU1a-2.psd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0600" y="4343400"/>
            <a:ext cx="457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8" descr="LANL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441960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Polar MM5 Model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2973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Fifth Generation </a:t>
            </a:r>
            <a:r>
              <a:rPr lang="en-US" dirty="0" err="1" smtClean="0">
                <a:ea typeface="ＭＳ Ｐゴシック"/>
              </a:rPr>
              <a:t>Mesoscale</a:t>
            </a:r>
            <a:r>
              <a:rPr lang="en-US" dirty="0" smtClean="0">
                <a:ea typeface="ＭＳ Ｐゴシック"/>
              </a:rPr>
              <a:t> Model modified for polar climates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Developed by Burgess et al.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 “</a:t>
            </a:r>
            <a:r>
              <a:rPr lang="en-US" sz="2000" b="1" dirty="0" smtClean="0">
                <a:solidFill>
                  <a:schemeClr val="tx1"/>
                </a:solidFill>
              </a:rPr>
              <a:t>A spatially calibrated model of annual accumulation rate 	on the Greenland Ice Sheet (1958–2007)”</a:t>
            </a:r>
            <a:endParaRPr lang="en-US" sz="2000" dirty="0" smtClean="0">
              <a:ea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</a:rPr>
              <a:t>Calibrated using </a:t>
            </a:r>
            <a:r>
              <a:rPr lang="en-US" dirty="0" err="1" smtClean="0">
                <a:ea typeface="ＭＳ Ｐゴシック"/>
              </a:rPr>
              <a:t>firn</a:t>
            </a:r>
            <a:r>
              <a:rPr lang="en-US" dirty="0" smtClean="0">
                <a:ea typeface="ＭＳ Ｐゴシック"/>
              </a:rPr>
              <a:t> cores and meteorological station data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Spans year 1958-2007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Raster data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BF309F-1494-4237-81CE-220B79DEEA6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  <p:pic>
        <p:nvPicPr>
          <p:cNvPr id="6147" name="Picture 10" descr="1971_modelRas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rcSceen_clip_blue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511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Radar Traverse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375 kilometer traverse from NGRIP to NEEM</a:t>
            </a:r>
          </a:p>
          <a:p>
            <a:r>
              <a:rPr lang="en-US" smtClean="0">
                <a:ea typeface="ＭＳ Ｐゴシック"/>
              </a:rPr>
              <a:t>Snow Accumulation Radar</a:t>
            </a:r>
          </a:p>
          <a:p>
            <a:r>
              <a:rPr lang="en-US" smtClean="0">
                <a:ea typeface="ＭＳ Ｐゴシック"/>
              </a:rPr>
              <a:t>Layers traced in MatLab</a:t>
            </a:r>
          </a:p>
        </p:txBody>
      </p:sp>
      <p:pic>
        <p:nvPicPr>
          <p:cNvPr id="7172" name="Content Placeholder 5" descr="1971_traverse_zo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6975" y="1493838"/>
            <a:ext cx="3321050" cy="4297362"/>
          </a:xfrm>
        </p:spPr>
      </p:pic>
      <p:sp>
        <p:nvSpPr>
          <p:cNvPr id="717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F12E19-EBC9-4C00-A41F-5ECAA7A7307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7543800" y="518160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NGRIP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4953000" y="182880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NEEM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pic>
        <p:nvPicPr>
          <p:cNvPr id="8195" name="Content Placeholder 4" descr="ppt_echogramPicture_00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B636B3-04AF-408F-9893-36E2D27A123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Converting Radar data</a:t>
            </a:r>
          </a:p>
        </p:txBody>
      </p:sp>
      <p:sp>
        <p:nvSpPr>
          <p:cNvPr id="9219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297363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Extract the thickness of between annual traced layers</a:t>
            </a:r>
          </a:p>
          <a:p>
            <a:r>
              <a:rPr lang="en-US" smtClean="0">
                <a:ea typeface="ＭＳ Ｐゴシック"/>
              </a:rPr>
              <a:t>Convert the water equivalent units using ice core density profiles</a:t>
            </a:r>
          </a:p>
          <a:p>
            <a:r>
              <a:rPr lang="en-US" smtClean="0">
                <a:ea typeface="ＭＳ Ｐゴシック"/>
              </a:rPr>
              <a:t>Density interpolated between NGRIP and NEEM density profiles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F0154D-0F93-4C50-BFA4-E16E0AE06BD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648200" y="1493838"/>
          <a:ext cx="4343400" cy="376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Import Radar Data into ArcGIS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Each layer extracted from MatLab has Lon/Lat coordinates </a:t>
            </a:r>
          </a:p>
          <a:p>
            <a:r>
              <a:rPr lang="en-US" smtClean="0">
                <a:ea typeface="ＭＳ Ｐゴシック"/>
              </a:rPr>
              <a:t>Projected into the same coordinate system that the Model raster data uses</a:t>
            </a:r>
          </a:p>
        </p:txBody>
      </p:sp>
      <p:pic>
        <p:nvPicPr>
          <p:cNvPr id="10244" name="Content Placeholder 5" descr="1971_radarProj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6975" y="1493838"/>
            <a:ext cx="3321050" cy="4297362"/>
          </a:xfrm>
        </p:spPr>
      </p:pic>
      <p:sp>
        <p:nvSpPr>
          <p:cNvPr id="1024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DB1861-F500-4B8E-8FAE-082599E9645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Convert Radar Data to Raster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Same spatial resolution is needed to accurately compare between radar and model</a:t>
            </a:r>
          </a:p>
          <a:p>
            <a:pPr lvl="1"/>
            <a:r>
              <a:rPr lang="en-US" smtClean="0">
                <a:ea typeface="ＭＳ Ｐゴシック"/>
              </a:rPr>
              <a:t>Mean of points that lie in each pixel</a:t>
            </a:r>
          </a:p>
          <a:p>
            <a:r>
              <a:rPr lang="en-US" smtClean="0">
                <a:ea typeface="ＭＳ Ｐゴシック"/>
              </a:rPr>
              <a:t>Raster Calculator used to form error assessment </a:t>
            </a:r>
          </a:p>
        </p:txBody>
      </p:sp>
      <p:pic>
        <p:nvPicPr>
          <p:cNvPr id="11268" name="Content Placeholder 5" descr="1971_radRas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6975" y="1493838"/>
            <a:ext cx="3321050" cy="4297362"/>
          </a:xfrm>
        </p:spPr>
      </p:pic>
      <p:sp>
        <p:nvSpPr>
          <p:cNvPr id="1126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0D6977B-8229-421A-B868-0681021044E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Model Error and Bias</a:t>
            </a:r>
          </a:p>
        </p:txBody>
      </p:sp>
      <p:pic>
        <p:nvPicPr>
          <p:cNvPr id="12291" name="Content Placeholder 5" descr="bias2_GIS_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19200"/>
            <a:ext cx="3603625" cy="4662488"/>
          </a:xfrm>
        </p:spPr>
      </p:pic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4CBC1E-28AC-4C09-A89D-2C4BD1FE3DB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 of XX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114800" y="1295400"/>
          <a:ext cx="5029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962400" y="3581400"/>
          <a:ext cx="5181600" cy="228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53400" y="50292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Average RMSE = 40.598 mm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lide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 Master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591</Words>
  <Application>Microsoft Office PowerPoint</Application>
  <PresentationFormat>Letter Paper (8.5x11 in)</PresentationFormat>
  <Paragraphs>122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Title Master</vt:lpstr>
      <vt:lpstr>Slide Master</vt:lpstr>
      <vt:lpstr>An Accuracy Assessment of the Polar MM5 Snow Accumulation Model</vt:lpstr>
      <vt:lpstr>Polar MM5 Model</vt:lpstr>
      <vt:lpstr>Slide 3</vt:lpstr>
      <vt:lpstr>Radar Traverse</vt:lpstr>
      <vt:lpstr>Slide 5</vt:lpstr>
      <vt:lpstr>Converting Radar data</vt:lpstr>
      <vt:lpstr>Import Radar Data into ArcGIS</vt:lpstr>
      <vt:lpstr>Convert Radar Data to Raster</vt:lpstr>
      <vt:lpstr>Model Error and Bias</vt:lpstr>
      <vt:lpstr>Slide 10</vt:lpstr>
      <vt:lpstr>Slide 11</vt:lpstr>
      <vt:lpstr>Slide 12</vt:lpstr>
      <vt:lpstr>NAO - Radar</vt:lpstr>
      <vt:lpstr>NAO – Ice Cores</vt:lpstr>
      <vt:lpstr>Summary of NAO</vt:lpstr>
      <vt:lpstr>How well does the model perform?</vt:lpstr>
      <vt:lpstr>Future uses of model</vt:lpstr>
      <vt:lpstr>Caveats </vt:lpstr>
      <vt:lpstr>Slide 19</vt:lpstr>
    </vt:vector>
  </TitlesOfParts>
  <Company>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Lohoefener</dc:creator>
  <cp:lastModifiedBy>CRESIS</cp:lastModifiedBy>
  <cp:revision>86</cp:revision>
  <dcterms:created xsi:type="dcterms:W3CDTF">2010-07-06T19:44:32Z</dcterms:created>
  <dcterms:modified xsi:type="dcterms:W3CDTF">2010-07-28T17:09:41Z</dcterms:modified>
</cp:coreProperties>
</file>